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 id="2147483750" r:id="rId2"/>
    <p:sldMasterId id="2147483798" r:id="rId3"/>
    <p:sldMasterId id="2147483861" r:id="rId4"/>
    <p:sldMasterId id="2147483866" r:id="rId5"/>
  </p:sldMasterIdLst>
  <p:notesMasterIdLst>
    <p:notesMasterId r:id="rId16"/>
  </p:notesMasterIdLst>
  <p:handoutMasterIdLst>
    <p:handoutMasterId r:id="rId17"/>
  </p:handoutMasterIdLst>
  <p:sldIdLst>
    <p:sldId id="768" r:id="rId6"/>
    <p:sldId id="753" r:id="rId7"/>
    <p:sldId id="745" r:id="rId8"/>
    <p:sldId id="774" r:id="rId9"/>
    <p:sldId id="770" r:id="rId10"/>
    <p:sldId id="775" r:id="rId11"/>
    <p:sldId id="778" r:id="rId12"/>
    <p:sldId id="777" r:id="rId13"/>
    <p:sldId id="773" r:id="rId14"/>
    <p:sldId id="759" r:id="rId15"/>
  </p:sldIdLst>
  <p:sldSz cx="9144000" cy="5715000" type="screen16x10"/>
  <p:notesSz cx="6797675" cy="9926638"/>
  <p:defaultTextStyle>
    <a:defPPr>
      <a:defRPr lang="sv-SE"/>
    </a:defPPr>
    <a:lvl1pPr marL="0" algn="l" defTabSz="810095" rtl="0" eaLnBrk="1" latinLnBrk="0" hangingPunct="1">
      <a:defRPr sz="1600" kern="1200">
        <a:solidFill>
          <a:schemeClr val="tx1"/>
        </a:solidFill>
        <a:latin typeface="+mn-lt"/>
        <a:ea typeface="+mn-ea"/>
        <a:cs typeface="+mn-cs"/>
      </a:defRPr>
    </a:lvl1pPr>
    <a:lvl2pPr marL="405048" algn="l" defTabSz="810095" rtl="0" eaLnBrk="1" latinLnBrk="0" hangingPunct="1">
      <a:defRPr sz="1600" kern="1200">
        <a:solidFill>
          <a:schemeClr val="tx1"/>
        </a:solidFill>
        <a:latin typeface="+mn-lt"/>
        <a:ea typeface="+mn-ea"/>
        <a:cs typeface="+mn-cs"/>
      </a:defRPr>
    </a:lvl2pPr>
    <a:lvl3pPr marL="810095" algn="l" defTabSz="810095" rtl="0" eaLnBrk="1" latinLnBrk="0" hangingPunct="1">
      <a:defRPr sz="1600" kern="1200">
        <a:solidFill>
          <a:schemeClr val="tx1"/>
        </a:solidFill>
        <a:latin typeface="+mn-lt"/>
        <a:ea typeface="+mn-ea"/>
        <a:cs typeface="+mn-cs"/>
      </a:defRPr>
    </a:lvl3pPr>
    <a:lvl4pPr marL="1215137" algn="l" defTabSz="810095" rtl="0" eaLnBrk="1" latinLnBrk="0" hangingPunct="1">
      <a:defRPr sz="1600" kern="1200">
        <a:solidFill>
          <a:schemeClr val="tx1"/>
        </a:solidFill>
        <a:latin typeface="+mn-lt"/>
        <a:ea typeface="+mn-ea"/>
        <a:cs typeface="+mn-cs"/>
      </a:defRPr>
    </a:lvl4pPr>
    <a:lvl5pPr marL="1620186" algn="l" defTabSz="810095" rtl="0" eaLnBrk="1" latinLnBrk="0" hangingPunct="1">
      <a:defRPr sz="1600" kern="1200">
        <a:solidFill>
          <a:schemeClr val="tx1"/>
        </a:solidFill>
        <a:latin typeface="+mn-lt"/>
        <a:ea typeface="+mn-ea"/>
        <a:cs typeface="+mn-cs"/>
      </a:defRPr>
    </a:lvl5pPr>
    <a:lvl6pPr marL="2025230" algn="l" defTabSz="810095" rtl="0" eaLnBrk="1" latinLnBrk="0" hangingPunct="1">
      <a:defRPr sz="1600" kern="1200">
        <a:solidFill>
          <a:schemeClr val="tx1"/>
        </a:solidFill>
        <a:latin typeface="+mn-lt"/>
        <a:ea typeface="+mn-ea"/>
        <a:cs typeface="+mn-cs"/>
      </a:defRPr>
    </a:lvl6pPr>
    <a:lvl7pPr marL="2430276" algn="l" defTabSz="810095" rtl="0" eaLnBrk="1" latinLnBrk="0" hangingPunct="1">
      <a:defRPr sz="1600" kern="1200">
        <a:solidFill>
          <a:schemeClr val="tx1"/>
        </a:solidFill>
        <a:latin typeface="+mn-lt"/>
        <a:ea typeface="+mn-ea"/>
        <a:cs typeface="+mn-cs"/>
      </a:defRPr>
    </a:lvl7pPr>
    <a:lvl8pPr marL="2835323" algn="l" defTabSz="810095" rtl="0" eaLnBrk="1" latinLnBrk="0" hangingPunct="1">
      <a:defRPr sz="1600" kern="1200">
        <a:solidFill>
          <a:schemeClr val="tx1"/>
        </a:solidFill>
        <a:latin typeface="+mn-lt"/>
        <a:ea typeface="+mn-ea"/>
        <a:cs typeface="+mn-cs"/>
      </a:defRPr>
    </a:lvl8pPr>
    <a:lvl9pPr marL="3240368" algn="l" defTabSz="810095" rtl="0" eaLnBrk="1" latinLnBrk="0" hangingPunct="1">
      <a:defRPr sz="16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02ED9256-FBCE-4E47-A534-F285B07BCB45}">
          <p14:sldIdLst>
            <p14:sldId id="768"/>
            <p14:sldId id="753"/>
            <p14:sldId id="745"/>
            <p14:sldId id="774"/>
            <p14:sldId id="770"/>
            <p14:sldId id="775"/>
            <p14:sldId id="778"/>
            <p14:sldId id="777"/>
            <p14:sldId id="773"/>
            <p14:sldId id="759"/>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guide id="3" orient="horz" pos="1800">
          <p15:clr>
            <a:srgbClr val="A4A3A4"/>
          </p15:clr>
        </p15:guide>
        <p15:guide id="4"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C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960" autoAdjust="0"/>
    <p:restoredTop sz="56950" autoAdjust="0"/>
  </p:normalViewPr>
  <p:slideViewPr>
    <p:cSldViewPr>
      <p:cViewPr varScale="1">
        <p:scale>
          <a:sx n="75" d="100"/>
          <a:sy n="75" d="100"/>
        </p:scale>
        <p:origin x="66" y="54"/>
      </p:cViewPr>
      <p:guideLst>
        <p:guide orient="horz" pos="2160"/>
        <p:guide pos="3120"/>
        <p:guide orient="horz" pos="180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63" d="100"/>
          <a:sy n="63" d="100"/>
        </p:scale>
        <p:origin x="2178"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2B7988A-A8C2-4C02-93BF-7FEAF7105A2D}" type="datetimeFigureOut">
              <a:rPr lang="sv-SE" smtClean="0"/>
              <a:t>2021-11-19</a:t>
            </a:fld>
            <a:endParaRPr lang="sv-SE"/>
          </a:p>
        </p:txBody>
      </p:sp>
      <p:sp>
        <p:nvSpPr>
          <p:cNvPr id="4" name="Platshållare för sidfo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D546AEF-D269-4C90-BC8B-4040DA62EF86}" type="slidenum">
              <a:rPr lang="sv-SE" smtClean="0"/>
              <a:t>‹#›</a:t>
            </a:fld>
            <a:endParaRPr lang="sv-SE"/>
          </a:p>
        </p:txBody>
      </p:sp>
    </p:spTree>
    <p:extLst>
      <p:ext uri="{BB962C8B-B14F-4D97-AF65-F5344CB8AC3E}">
        <p14:creationId xmlns:p14="http://schemas.microsoft.com/office/powerpoint/2010/main" val="33625102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19A9182-36AE-4B3E-99D7-53F0776765C4}" type="datetimeFigureOut">
              <a:rPr lang="sv-SE" smtClean="0"/>
              <a:t>2021-11-19</a:t>
            </a:fld>
            <a:endParaRPr lang="sv-SE"/>
          </a:p>
        </p:txBody>
      </p:sp>
      <p:sp>
        <p:nvSpPr>
          <p:cNvPr id="4" name="Platshållare för bildobjekt 3"/>
          <p:cNvSpPr>
            <a:spLocks noGrp="1" noRot="1" noChangeAspect="1"/>
          </p:cNvSpPr>
          <p:nvPr>
            <p:ph type="sldImg" idx="2"/>
          </p:nvPr>
        </p:nvSpPr>
        <p:spPr>
          <a:xfrm>
            <a:off x="420688" y="744538"/>
            <a:ext cx="5956300"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370D51E-0944-40B0-AD70-CF096FFBCD3A}" type="slidenum">
              <a:rPr lang="sv-SE" smtClean="0"/>
              <a:t>‹#›</a:t>
            </a:fld>
            <a:endParaRPr lang="sv-SE"/>
          </a:p>
        </p:txBody>
      </p:sp>
    </p:spTree>
    <p:extLst>
      <p:ext uri="{BB962C8B-B14F-4D97-AF65-F5344CB8AC3E}">
        <p14:creationId xmlns:p14="http://schemas.microsoft.com/office/powerpoint/2010/main" val="1763867595"/>
      </p:ext>
    </p:extLst>
  </p:cSld>
  <p:clrMap bg1="lt1" tx1="dk1" bg2="lt2" tx2="dk2" accent1="accent1" accent2="accent2" accent3="accent3" accent4="accent4" accent5="accent5" accent6="accent6" hlink="hlink" folHlink="folHlink"/>
  <p:notesStyle>
    <a:lvl1pPr marL="0" algn="l" defTabSz="810095" rtl="0" eaLnBrk="1" latinLnBrk="0" hangingPunct="1">
      <a:defRPr sz="1000" kern="1200">
        <a:solidFill>
          <a:schemeClr val="tx1"/>
        </a:solidFill>
        <a:latin typeface="+mn-lt"/>
        <a:ea typeface="+mn-ea"/>
        <a:cs typeface="+mn-cs"/>
      </a:defRPr>
    </a:lvl1pPr>
    <a:lvl2pPr marL="405048" algn="l" defTabSz="810095" rtl="0" eaLnBrk="1" latinLnBrk="0" hangingPunct="1">
      <a:defRPr sz="1000" kern="1200">
        <a:solidFill>
          <a:schemeClr val="tx1"/>
        </a:solidFill>
        <a:latin typeface="+mn-lt"/>
        <a:ea typeface="+mn-ea"/>
        <a:cs typeface="+mn-cs"/>
      </a:defRPr>
    </a:lvl2pPr>
    <a:lvl3pPr marL="810095" algn="l" defTabSz="810095" rtl="0" eaLnBrk="1" latinLnBrk="0" hangingPunct="1">
      <a:defRPr sz="1000" kern="1200">
        <a:solidFill>
          <a:schemeClr val="tx1"/>
        </a:solidFill>
        <a:latin typeface="+mn-lt"/>
        <a:ea typeface="+mn-ea"/>
        <a:cs typeface="+mn-cs"/>
      </a:defRPr>
    </a:lvl3pPr>
    <a:lvl4pPr marL="1215137" algn="l" defTabSz="810095" rtl="0" eaLnBrk="1" latinLnBrk="0" hangingPunct="1">
      <a:defRPr sz="1000" kern="1200">
        <a:solidFill>
          <a:schemeClr val="tx1"/>
        </a:solidFill>
        <a:latin typeface="+mn-lt"/>
        <a:ea typeface="+mn-ea"/>
        <a:cs typeface="+mn-cs"/>
      </a:defRPr>
    </a:lvl4pPr>
    <a:lvl5pPr marL="1620186" algn="l" defTabSz="810095" rtl="0" eaLnBrk="1" latinLnBrk="0" hangingPunct="1">
      <a:defRPr sz="1000" kern="1200">
        <a:solidFill>
          <a:schemeClr val="tx1"/>
        </a:solidFill>
        <a:latin typeface="+mn-lt"/>
        <a:ea typeface="+mn-ea"/>
        <a:cs typeface="+mn-cs"/>
      </a:defRPr>
    </a:lvl5pPr>
    <a:lvl6pPr marL="2025230" algn="l" defTabSz="810095" rtl="0" eaLnBrk="1" latinLnBrk="0" hangingPunct="1">
      <a:defRPr sz="1000" kern="1200">
        <a:solidFill>
          <a:schemeClr val="tx1"/>
        </a:solidFill>
        <a:latin typeface="+mn-lt"/>
        <a:ea typeface="+mn-ea"/>
        <a:cs typeface="+mn-cs"/>
      </a:defRPr>
    </a:lvl6pPr>
    <a:lvl7pPr marL="2430276" algn="l" defTabSz="810095" rtl="0" eaLnBrk="1" latinLnBrk="0" hangingPunct="1">
      <a:defRPr sz="1000" kern="1200">
        <a:solidFill>
          <a:schemeClr val="tx1"/>
        </a:solidFill>
        <a:latin typeface="+mn-lt"/>
        <a:ea typeface="+mn-ea"/>
        <a:cs typeface="+mn-cs"/>
      </a:defRPr>
    </a:lvl7pPr>
    <a:lvl8pPr marL="2835323" algn="l" defTabSz="810095" rtl="0" eaLnBrk="1" latinLnBrk="0" hangingPunct="1">
      <a:defRPr sz="1000" kern="1200">
        <a:solidFill>
          <a:schemeClr val="tx1"/>
        </a:solidFill>
        <a:latin typeface="+mn-lt"/>
        <a:ea typeface="+mn-ea"/>
        <a:cs typeface="+mn-cs"/>
      </a:defRPr>
    </a:lvl8pPr>
    <a:lvl9pPr marL="3240368" algn="l" defTabSz="810095"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rus.se/pm-om-lansstyrelsernas-remissvar-pa-trafikverkets-inriktningsunderlag/"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www.2030sekretariatet.se/inriktningsunderlag/" TargetMode="External"/><Relationship Id="rId4" Type="http://schemas.openxmlformats.org/officeDocument/2006/relationships/hyperlink" Target="https://www.2030sekretariatet.se/aven-regionerna-starkt-kritiska-till-trafikverkets-inriktningsunderlag/"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nyheter.ki.se/nya-luftkvalitetsriktlinjer-fran-who-en-milstolpe-i-arbetet-for-forbattrad-luftkvalitet" TargetMode="External"/><Relationship Id="rId7" Type="http://schemas.openxmlformats.org/officeDocument/2006/relationships/hyperlink" Target="https://www.regeringen.se/4a7e83/contentassets/dcc0207e00fe459e8a4648fb82df60af/uppdrag-att-ta-fram-forslag-till-nationell-trafikslagsovergripande-plan-for-utveckling-av-transportsystemet-och-trafikslagsovergripande-lansplaner-for-regional-transportinfrastruktur"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www.regeringen.se/497a21/contentassets/27603de2e2d245739ddf0310ba47885d/framtidens-infrastruktur-hallbara-investeringar-i-hela-sverige-prop.-202021151" TargetMode="External"/><Relationship Id="rId5" Type="http://schemas.openxmlformats.org/officeDocument/2006/relationships/hyperlink" Target="https://www.regeringen.se/49e930/contentassets/ac4f48a1483e41568d65b0473077986a/uppdrag-att-ta-fram-forslag-till-nationell-plan-for-transportinfrastrukturen.pdf" TargetMode="External"/><Relationship Id="rId4" Type="http://schemas.openxmlformats.org/officeDocument/2006/relationships/hyperlink" Target="https://www.who.int/news/item/22-09-2021-new-who-global-air-quality-guidelines-aim-to-save-millions-of-lives-from-air-pollution"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sverigesradio.se/artikel/regionerna-efterlyser-mer-klimatsmart-infrastruktur"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sverigesradio.se/artikel/region-kritik-trafikverket-motverkar-hallbara-transporter"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trafikverket.se/for-dig-i-branschen/Planera-och-utreda/Planerings--och-analysmetoder/Samhallsekonomisk-analys-och-trafikanalys/asek-analysmetod-och-samhallsekonomiska-kalkylvarden/"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www.riksrevisionen.se/rapporter/granskningsrapporter/2012/infrastrukturplanering---pa-vag-mot-klimatmalen.html" TargetMode="External"/><Relationship Id="rId4" Type="http://schemas.openxmlformats.org/officeDocument/2006/relationships/hyperlink" Target="https://www.klimatpolitiskaradet.se/arsrapport-2019/"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F370D51E-0944-40B0-AD70-CF096FFBCD3A}" type="slidenum">
              <a:rPr lang="sv-SE" smtClean="0"/>
              <a:t>1</a:t>
            </a:fld>
            <a:endParaRPr lang="sv-SE"/>
          </a:p>
        </p:txBody>
      </p:sp>
    </p:spTree>
    <p:extLst>
      <p:ext uri="{BB962C8B-B14F-4D97-AF65-F5344CB8AC3E}">
        <p14:creationId xmlns:p14="http://schemas.microsoft.com/office/powerpoint/2010/main" val="7095341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370D51E-0944-40B0-AD70-CF096FFBCD3A}" type="slidenum">
              <a:rPr lang="sv-SE" smtClean="0"/>
              <a:t>10</a:t>
            </a:fld>
            <a:endParaRPr lang="sv-SE"/>
          </a:p>
        </p:txBody>
      </p:sp>
    </p:spTree>
    <p:extLst>
      <p:ext uri="{BB962C8B-B14F-4D97-AF65-F5344CB8AC3E}">
        <p14:creationId xmlns:p14="http://schemas.microsoft.com/office/powerpoint/2010/main" val="257652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370D51E-0944-40B0-AD70-CF096FFBCD3A}" type="slidenum">
              <a:rPr lang="sv-SE" smtClean="0"/>
              <a:t>2</a:t>
            </a:fld>
            <a:endParaRPr lang="sv-SE"/>
          </a:p>
        </p:txBody>
      </p:sp>
    </p:spTree>
    <p:extLst>
      <p:ext uri="{BB962C8B-B14F-4D97-AF65-F5344CB8AC3E}">
        <p14:creationId xmlns:p14="http://schemas.microsoft.com/office/powerpoint/2010/main" val="1915244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000" b="1" kern="1200" dirty="0">
                <a:solidFill>
                  <a:schemeClr val="tx1"/>
                </a:solidFill>
                <a:effectLst/>
                <a:latin typeface="+mn-lt"/>
                <a:ea typeface="+mn-ea"/>
                <a:cs typeface="+mn-cs"/>
              </a:rPr>
              <a:t>Okt/nov/dec</a:t>
            </a:r>
            <a:r>
              <a:rPr lang="sv-SE" sz="1000" kern="1200" dirty="0">
                <a:solidFill>
                  <a:schemeClr val="tx1"/>
                </a:solidFill>
                <a:effectLst/>
                <a:latin typeface="+mn-lt"/>
                <a:ea typeface="+mn-ea"/>
                <a:cs typeface="+mn-cs"/>
              </a:rPr>
              <a:t> Förslag på regionala infraplaner går ut på remiss.</a:t>
            </a:r>
          </a:p>
          <a:p>
            <a:r>
              <a:rPr lang="sv-SE" sz="1000" b="1" kern="1200" dirty="0">
                <a:solidFill>
                  <a:schemeClr val="tx1"/>
                </a:solidFill>
                <a:effectLst/>
                <a:latin typeface="+mn-lt"/>
                <a:ea typeface="+mn-ea"/>
                <a:cs typeface="+mn-cs"/>
              </a:rPr>
              <a:t>30 november</a:t>
            </a:r>
            <a:r>
              <a:rPr lang="sv-SE" sz="1000" kern="1200" dirty="0">
                <a:solidFill>
                  <a:schemeClr val="tx1"/>
                </a:solidFill>
                <a:effectLst/>
                <a:latin typeface="+mn-lt"/>
                <a:ea typeface="+mn-ea"/>
                <a:cs typeface="+mn-cs"/>
              </a:rPr>
              <a:t> – Trafikverket ska redovisa uppdraget till Regeringskansliet (Infrastrukturdepartementet) om nationell plan och skicka det på remiss.</a:t>
            </a:r>
          </a:p>
          <a:p>
            <a:r>
              <a:rPr lang="sv-SE" sz="1000" b="1" kern="1200" dirty="0">
                <a:solidFill>
                  <a:schemeClr val="tx1"/>
                </a:solidFill>
                <a:effectLst/>
                <a:latin typeface="+mn-lt"/>
                <a:ea typeface="+mn-ea"/>
                <a:cs typeface="+mn-cs"/>
              </a:rPr>
              <a:t>Jan/</a:t>
            </a:r>
            <a:r>
              <a:rPr lang="sv-SE" sz="1000" b="1" kern="1200" dirty="0" err="1">
                <a:solidFill>
                  <a:schemeClr val="tx1"/>
                </a:solidFill>
                <a:effectLst/>
                <a:latin typeface="+mn-lt"/>
                <a:ea typeface="+mn-ea"/>
                <a:cs typeface="+mn-cs"/>
              </a:rPr>
              <a:t>febr</a:t>
            </a:r>
            <a:r>
              <a:rPr lang="sv-SE" sz="1000" b="1" kern="1200" dirty="0">
                <a:solidFill>
                  <a:schemeClr val="tx1"/>
                </a:solidFill>
                <a:effectLst/>
                <a:latin typeface="+mn-lt"/>
                <a:ea typeface="+mn-ea"/>
                <a:cs typeface="+mn-cs"/>
              </a:rPr>
              <a:t> </a:t>
            </a:r>
            <a:r>
              <a:rPr lang="sv-SE" sz="1000" kern="1200" dirty="0">
                <a:solidFill>
                  <a:schemeClr val="tx1"/>
                </a:solidFill>
                <a:effectLst/>
                <a:latin typeface="+mn-lt"/>
                <a:ea typeface="+mn-ea"/>
                <a:cs typeface="+mn-cs"/>
              </a:rPr>
              <a:t>De flesta remissvaren för de regionala planerna vara inne </a:t>
            </a:r>
          </a:p>
          <a:p>
            <a:r>
              <a:rPr lang="sv-SE" sz="1000" b="1" kern="1200" dirty="0">
                <a:solidFill>
                  <a:schemeClr val="tx1"/>
                </a:solidFill>
                <a:effectLst/>
                <a:latin typeface="+mn-lt"/>
                <a:ea typeface="+mn-ea"/>
                <a:cs typeface="+mn-cs"/>
              </a:rPr>
              <a:t>Januari/ februari</a:t>
            </a:r>
            <a:r>
              <a:rPr lang="sv-SE" sz="1000" kern="1200" dirty="0">
                <a:solidFill>
                  <a:schemeClr val="tx1"/>
                </a:solidFill>
                <a:effectLst/>
                <a:latin typeface="+mn-lt"/>
                <a:ea typeface="+mn-ea"/>
                <a:cs typeface="+mn-cs"/>
              </a:rPr>
              <a:t> (?) beslutas de regionala planerna av regionfullmäktige och något senare den nationella av riksdagen.</a:t>
            </a:r>
          </a:p>
          <a:p>
            <a:r>
              <a:rPr lang="sv-SE" sz="1000" b="1" kern="1200" dirty="0">
                <a:solidFill>
                  <a:schemeClr val="tx1"/>
                </a:solidFill>
                <a:effectLst/>
                <a:latin typeface="+mn-lt"/>
                <a:ea typeface="+mn-ea"/>
                <a:cs typeface="+mn-cs"/>
              </a:rPr>
              <a:t>31 januari</a:t>
            </a:r>
            <a:r>
              <a:rPr lang="sv-SE" sz="1000" kern="1200" dirty="0">
                <a:solidFill>
                  <a:schemeClr val="tx1"/>
                </a:solidFill>
                <a:effectLst/>
                <a:latin typeface="+mn-lt"/>
                <a:ea typeface="+mn-ea"/>
                <a:cs typeface="+mn-cs"/>
              </a:rPr>
              <a:t> - En samlad effektbedömning för förslaget till nationell plan samt för de preliminära versionerna av länsplanerna, ska redovisas till Regeringskansliet (Infrastrukturdepartementet)</a:t>
            </a:r>
          </a:p>
          <a:p>
            <a:r>
              <a:rPr lang="sv-SE" sz="1000" b="1" kern="1200" dirty="0">
                <a:solidFill>
                  <a:schemeClr val="tx1"/>
                </a:solidFill>
                <a:effectLst/>
                <a:latin typeface="+mn-lt"/>
                <a:ea typeface="+mn-ea"/>
                <a:cs typeface="+mn-cs"/>
              </a:rPr>
              <a:t>28 februari</a:t>
            </a:r>
            <a:r>
              <a:rPr lang="sv-SE" sz="1000" kern="1200" dirty="0">
                <a:solidFill>
                  <a:schemeClr val="tx1"/>
                </a:solidFill>
                <a:effectLst/>
                <a:latin typeface="+mn-lt"/>
                <a:ea typeface="+mn-ea"/>
                <a:cs typeface="+mn-cs"/>
              </a:rPr>
              <a:t> remissyttrandena ska ges in till Regeringskansliet (Infrastrukturdepartementet)</a:t>
            </a:r>
          </a:p>
          <a:p>
            <a:r>
              <a:rPr lang="sv-SE" sz="1000" b="1" kern="1200" dirty="0">
                <a:solidFill>
                  <a:schemeClr val="tx1"/>
                </a:solidFill>
                <a:effectLst/>
                <a:latin typeface="+mn-lt"/>
                <a:ea typeface="+mn-ea"/>
                <a:cs typeface="+mn-cs"/>
              </a:rPr>
              <a:t>Mars/april (?)</a:t>
            </a:r>
            <a:r>
              <a:rPr lang="sv-SE" sz="1000" kern="1200" dirty="0">
                <a:solidFill>
                  <a:schemeClr val="tx1"/>
                </a:solidFill>
                <a:effectLst/>
                <a:latin typeface="+mn-lt"/>
                <a:ea typeface="+mn-ea"/>
                <a:cs typeface="+mn-cs"/>
              </a:rPr>
              <a:t> regeringen beslutar om nationella planen.</a:t>
            </a:r>
          </a:p>
          <a:p>
            <a:r>
              <a:rPr lang="sv-SE" sz="1000" b="1" kern="1200" dirty="0">
                <a:solidFill>
                  <a:schemeClr val="tx1"/>
                </a:solidFill>
                <a:effectLst/>
                <a:latin typeface="+mn-lt"/>
                <a:ea typeface="+mn-ea"/>
                <a:cs typeface="+mn-cs"/>
              </a:rPr>
              <a:t>30 april</a:t>
            </a:r>
            <a:r>
              <a:rPr lang="sv-SE" sz="1000" kern="1200" dirty="0">
                <a:solidFill>
                  <a:schemeClr val="tx1"/>
                </a:solidFill>
                <a:effectLst/>
                <a:latin typeface="+mn-lt"/>
                <a:ea typeface="+mn-ea"/>
                <a:cs typeface="+mn-cs"/>
              </a:rPr>
              <a:t> Länsplaneupprättarna ska redovisa sina planer till Regeringskansliet (Infrastrukturdepartementet)</a:t>
            </a:r>
          </a:p>
          <a:p>
            <a:endParaRPr lang="sv-SE" dirty="0"/>
          </a:p>
        </p:txBody>
      </p:sp>
      <p:sp>
        <p:nvSpPr>
          <p:cNvPr id="4" name="Platshållare för bildnummer 3"/>
          <p:cNvSpPr>
            <a:spLocks noGrp="1"/>
          </p:cNvSpPr>
          <p:nvPr>
            <p:ph type="sldNum" sz="quarter" idx="5"/>
          </p:nvPr>
        </p:nvSpPr>
        <p:spPr/>
        <p:txBody>
          <a:bodyPr/>
          <a:lstStyle/>
          <a:p>
            <a:fld id="{F370D51E-0944-40B0-AD70-CF096FFBCD3A}" type="slidenum">
              <a:rPr lang="sv-SE" smtClean="0"/>
              <a:t>3</a:t>
            </a:fld>
            <a:endParaRPr lang="sv-SE"/>
          </a:p>
        </p:txBody>
      </p:sp>
    </p:spTree>
    <p:extLst>
      <p:ext uri="{BB962C8B-B14F-4D97-AF65-F5344CB8AC3E}">
        <p14:creationId xmlns:p14="http://schemas.microsoft.com/office/powerpoint/2010/main" val="2359437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2">
              <a:lnSpc>
                <a:spcPct val="100000"/>
              </a:lnSpc>
              <a:buFont typeface="Courier New" panose="02070309020205020404" pitchFamily="49" charset="0"/>
              <a:buNone/>
            </a:pPr>
            <a:endParaRPr lang="sv-SE" sz="1600" dirty="0"/>
          </a:p>
          <a:p>
            <a:pPr lvl="0">
              <a:lnSpc>
                <a:spcPct val="100000"/>
              </a:lnSpc>
              <a:buFont typeface="Courier New" panose="02070309020205020404" pitchFamily="49" charset="0"/>
              <a:buNone/>
            </a:pPr>
            <a:endParaRPr lang="sv-SE" sz="1600" dirty="0"/>
          </a:p>
          <a:p>
            <a:r>
              <a:rPr lang="sv-SE" sz="1000" kern="1200" dirty="0">
                <a:solidFill>
                  <a:schemeClr val="tx1"/>
                </a:solidFill>
                <a:effectLst/>
                <a:latin typeface="+mn-lt"/>
                <a:ea typeface="+mn-ea"/>
                <a:cs typeface="+mn-cs"/>
              </a:rPr>
              <a:t>Ett generellt krav - nytt, fanns inte i 2017 års direktiv.</a:t>
            </a:r>
          </a:p>
          <a:p>
            <a:r>
              <a:rPr lang="sv-SE" sz="1000" kern="1200" dirty="0">
                <a:solidFill>
                  <a:schemeClr val="tx1"/>
                </a:solidFill>
                <a:effectLst/>
                <a:latin typeface="+mn-lt"/>
                <a:ea typeface="+mn-ea"/>
                <a:cs typeface="+mn-cs"/>
              </a:rPr>
              <a:t>Varför:</a:t>
            </a:r>
          </a:p>
          <a:p>
            <a:r>
              <a:rPr lang="sv-SE" sz="1000" kern="1200" dirty="0">
                <a:solidFill>
                  <a:schemeClr val="tx1"/>
                </a:solidFill>
                <a:effectLst/>
                <a:latin typeface="+mn-lt"/>
                <a:ea typeface="+mn-ea"/>
                <a:cs typeface="+mn-cs"/>
              </a:rPr>
              <a:t>Allvarligare läge nu än då?</a:t>
            </a:r>
          </a:p>
          <a:p>
            <a:r>
              <a:rPr lang="sv-SE" sz="1000" kern="1200" dirty="0">
                <a:solidFill>
                  <a:schemeClr val="tx1"/>
                </a:solidFill>
                <a:effectLst/>
                <a:latin typeface="+mn-lt"/>
                <a:ea typeface="+mn-ea"/>
                <a:cs typeface="+mn-cs"/>
              </a:rPr>
              <a:t>Remisskritiken mot Trafikverkets inriktningsunderlag gav resultat</a:t>
            </a:r>
          </a:p>
          <a:p>
            <a:pPr lvl="0">
              <a:lnSpc>
                <a:spcPct val="100000"/>
              </a:lnSpc>
              <a:buFont typeface="Courier New" panose="02070309020205020404" pitchFamily="49" charset="0"/>
              <a:buNone/>
            </a:pPr>
            <a:endParaRPr lang="sv-SE" sz="1600" dirty="0"/>
          </a:p>
          <a:p>
            <a:r>
              <a:rPr lang="sv-SE" sz="1000" kern="1200" dirty="0">
                <a:solidFill>
                  <a:schemeClr val="tx1"/>
                </a:solidFill>
                <a:effectLst/>
                <a:latin typeface="+mn-lt"/>
                <a:ea typeface="+mn-ea"/>
                <a:cs typeface="+mn-cs"/>
              </a:rPr>
              <a:t>Länens svar: </a:t>
            </a:r>
            <a:r>
              <a:rPr lang="sv-SE" sz="1000" u="sng" kern="1200" dirty="0">
                <a:solidFill>
                  <a:schemeClr val="tx1"/>
                </a:solidFill>
                <a:effectLst/>
                <a:latin typeface="+mn-lt"/>
                <a:ea typeface="+mn-ea"/>
                <a:cs typeface="+mn-cs"/>
                <a:hlinkClick r:id="rId3"/>
              </a:rPr>
              <a:t>https://www.rus.se/pm-om-lansstyrelsernas-remissvar-pa-trafikverkets-inriktningsunderlag/</a:t>
            </a:r>
            <a:endParaRPr lang="sv-SE" sz="1000" kern="1200" dirty="0">
              <a:solidFill>
                <a:schemeClr val="tx1"/>
              </a:solidFill>
              <a:effectLst/>
              <a:latin typeface="+mn-lt"/>
              <a:ea typeface="+mn-ea"/>
              <a:cs typeface="+mn-cs"/>
            </a:endParaRPr>
          </a:p>
          <a:p>
            <a:r>
              <a:rPr lang="sv-SE" sz="1000" kern="1200" dirty="0">
                <a:solidFill>
                  <a:schemeClr val="tx1"/>
                </a:solidFill>
                <a:effectLst/>
                <a:latin typeface="+mn-lt"/>
                <a:ea typeface="+mn-ea"/>
                <a:cs typeface="+mn-cs"/>
              </a:rPr>
              <a:t> </a:t>
            </a:r>
          </a:p>
          <a:p>
            <a:r>
              <a:rPr lang="sv-SE" sz="1000" kern="1200" dirty="0">
                <a:solidFill>
                  <a:schemeClr val="tx1"/>
                </a:solidFill>
                <a:effectLst/>
                <a:latin typeface="+mn-lt"/>
                <a:ea typeface="+mn-ea"/>
                <a:cs typeface="+mn-cs"/>
              </a:rPr>
              <a:t>En sammanställning över regionernas svar hittas på 2030sekr:</a:t>
            </a:r>
          </a:p>
          <a:p>
            <a:r>
              <a:rPr lang="sv-SE" sz="1000" u="sng" kern="1200" dirty="0">
                <a:solidFill>
                  <a:schemeClr val="tx1"/>
                </a:solidFill>
                <a:effectLst/>
                <a:latin typeface="+mn-lt"/>
                <a:ea typeface="+mn-ea"/>
                <a:cs typeface="+mn-cs"/>
                <a:hlinkClick r:id="rId4"/>
              </a:rPr>
              <a:t>https://www.2030sekretariatet.se/aven-regionerna-starkt-kritiska-till-trafikverkets-inriktningsunderlag/</a:t>
            </a:r>
            <a:endParaRPr lang="sv-SE" sz="1000" kern="1200" dirty="0">
              <a:solidFill>
                <a:schemeClr val="tx1"/>
              </a:solidFill>
              <a:effectLst/>
              <a:latin typeface="+mn-lt"/>
              <a:ea typeface="+mn-ea"/>
              <a:cs typeface="+mn-cs"/>
            </a:endParaRPr>
          </a:p>
          <a:p>
            <a:r>
              <a:rPr lang="sv-SE" sz="1000" kern="1200" dirty="0">
                <a:solidFill>
                  <a:schemeClr val="tx1"/>
                </a:solidFill>
                <a:effectLst/>
                <a:latin typeface="+mn-lt"/>
                <a:ea typeface="+mn-ea"/>
                <a:cs typeface="+mn-cs"/>
              </a:rPr>
              <a:t> </a:t>
            </a:r>
          </a:p>
          <a:p>
            <a:r>
              <a:rPr lang="sv-SE" sz="1000" kern="1200" dirty="0">
                <a:solidFill>
                  <a:schemeClr val="tx1"/>
                </a:solidFill>
                <a:effectLst/>
                <a:latin typeface="+mn-lt"/>
                <a:ea typeface="+mn-ea"/>
                <a:cs typeface="+mn-cs"/>
              </a:rPr>
              <a:t>2030 </a:t>
            </a:r>
            <a:r>
              <a:rPr lang="sv-SE" sz="1000" kern="1200" dirty="0" err="1">
                <a:solidFill>
                  <a:schemeClr val="tx1"/>
                </a:solidFill>
                <a:effectLst/>
                <a:latin typeface="+mn-lt"/>
                <a:ea typeface="+mn-ea"/>
                <a:cs typeface="+mn-cs"/>
              </a:rPr>
              <a:t>sekr</a:t>
            </a:r>
            <a:r>
              <a:rPr lang="sv-SE" sz="1000" kern="1200" dirty="0">
                <a:solidFill>
                  <a:schemeClr val="tx1"/>
                </a:solidFill>
                <a:effectLst/>
                <a:latin typeface="+mn-lt"/>
                <a:ea typeface="+mn-ea"/>
                <a:cs typeface="+mn-cs"/>
              </a:rPr>
              <a:t> tolkning av länsstyrelsernas remissvar hittar du det här: </a:t>
            </a:r>
            <a:r>
              <a:rPr lang="sv-SE" sz="1000" u="sng" kern="1200" dirty="0">
                <a:solidFill>
                  <a:schemeClr val="tx1"/>
                </a:solidFill>
                <a:effectLst/>
                <a:latin typeface="+mn-lt"/>
                <a:ea typeface="+mn-ea"/>
                <a:cs typeface="+mn-cs"/>
                <a:hlinkClick r:id="rId5"/>
              </a:rPr>
              <a:t>https://www.2030sekretariatet.se/inriktningsunderlag/</a:t>
            </a:r>
            <a:endParaRPr lang="sv-SE" dirty="0"/>
          </a:p>
        </p:txBody>
      </p:sp>
      <p:sp>
        <p:nvSpPr>
          <p:cNvPr id="4" name="Platshållare för bildnummer 3"/>
          <p:cNvSpPr>
            <a:spLocks noGrp="1"/>
          </p:cNvSpPr>
          <p:nvPr>
            <p:ph type="sldNum" sz="quarter" idx="5"/>
          </p:nvPr>
        </p:nvSpPr>
        <p:spPr/>
        <p:txBody>
          <a:bodyPr/>
          <a:lstStyle/>
          <a:p>
            <a:fld id="{F370D51E-0944-40B0-AD70-CF096FFBCD3A}" type="slidenum">
              <a:rPr lang="sv-SE" smtClean="0"/>
              <a:t>4</a:t>
            </a:fld>
            <a:endParaRPr lang="sv-SE"/>
          </a:p>
        </p:txBody>
      </p:sp>
    </p:spTree>
    <p:extLst>
      <p:ext uri="{BB962C8B-B14F-4D97-AF65-F5344CB8AC3E}">
        <p14:creationId xmlns:p14="http://schemas.microsoft.com/office/powerpoint/2010/main" val="1123797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0" algn="l" defTabSz="810095" rtl="0" eaLnBrk="1" latinLnBrk="0" hangingPunct="1">
              <a:lnSpc>
                <a:spcPct val="100000"/>
              </a:lnSpc>
              <a:buFont typeface="Courier New" panose="02070309020205020404" pitchFamily="49" charset="0"/>
              <a:buNone/>
            </a:pPr>
            <a:endParaRPr lang="sv-SE" sz="1200" kern="1200" dirty="0">
              <a:solidFill>
                <a:schemeClr val="tx1"/>
              </a:solidFill>
              <a:latin typeface="+mn-lt"/>
              <a:ea typeface="+mn-ea"/>
              <a:cs typeface="+mn-cs"/>
            </a:endParaRPr>
          </a:p>
          <a:p>
            <a:pPr marL="0" lvl="0" algn="l" defTabSz="810095" rtl="0" eaLnBrk="1" latinLnBrk="0" hangingPunct="1">
              <a:lnSpc>
                <a:spcPct val="100000"/>
              </a:lnSpc>
              <a:buFont typeface="Courier New" panose="02070309020205020404" pitchFamily="49" charset="0"/>
              <a:buNone/>
            </a:pPr>
            <a:r>
              <a:rPr lang="sv-SE" sz="1000" kern="1200" dirty="0">
                <a:solidFill>
                  <a:schemeClr val="tx1"/>
                </a:solidFill>
                <a:effectLst/>
                <a:latin typeface="+mn-lt"/>
                <a:ea typeface="+mn-ea"/>
                <a:cs typeface="+mn-cs"/>
              </a:rPr>
              <a:t>Generellt krav fanns i 2017 års direktiv, men tillägget inklusive klimatmålen är nytt.</a:t>
            </a:r>
          </a:p>
          <a:p>
            <a:pPr marL="0" lvl="0" algn="l" defTabSz="810095" rtl="0" eaLnBrk="1" latinLnBrk="0" hangingPunct="1">
              <a:lnSpc>
                <a:spcPct val="100000"/>
              </a:lnSpc>
              <a:buFont typeface="Courier New" panose="02070309020205020404" pitchFamily="49" charset="0"/>
              <a:buNone/>
            </a:pPr>
            <a:r>
              <a:rPr lang="sv-SE" sz="1000" kern="1200" dirty="0">
                <a:solidFill>
                  <a:schemeClr val="tx1"/>
                </a:solidFill>
                <a:effectLst/>
                <a:latin typeface="+mn-lt"/>
                <a:ea typeface="+mn-ea"/>
                <a:cs typeface="+mn-cs"/>
              </a:rPr>
              <a:t>Intressant att titta efter:</a:t>
            </a:r>
          </a:p>
          <a:p>
            <a:pPr marL="0" lvl="0" algn="l" defTabSz="810095" rtl="0" eaLnBrk="1" latinLnBrk="0" hangingPunct="1">
              <a:lnSpc>
                <a:spcPct val="100000"/>
              </a:lnSpc>
              <a:buFont typeface="Courier New" panose="02070309020205020404" pitchFamily="49" charset="0"/>
              <a:buNone/>
            </a:pPr>
            <a:r>
              <a:rPr lang="sv-SE" sz="1000" kern="1200" dirty="0">
                <a:solidFill>
                  <a:schemeClr val="tx1"/>
                </a:solidFill>
                <a:effectLst/>
                <a:latin typeface="+mn-lt"/>
                <a:ea typeface="+mn-ea"/>
                <a:cs typeface="+mn-cs"/>
              </a:rPr>
              <a:t>Har planen något eget planspecifikt mål som gäller klimat?</a:t>
            </a:r>
          </a:p>
          <a:p>
            <a:pPr marL="0" lvl="0" algn="l" defTabSz="810095" rtl="0" eaLnBrk="1" latinLnBrk="0" hangingPunct="1">
              <a:lnSpc>
                <a:spcPct val="100000"/>
              </a:lnSpc>
              <a:buFont typeface="Courier New" panose="02070309020205020404" pitchFamily="49" charset="0"/>
              <a:buNone/>
            </a:pPr>
            <a:r>
              <a:rPr lang="sv-SE" sz="1000" kern="1200" dirty="0">
                <a:solidFill>
                  <a:schemeClr val="tx1"/>
                </a:solidFill>
                <a:effectLst/>
                <a:latin typeface="+mn-lt"/>
                <a:ea typeface="+mn-ea"/>
                <a:cs typeface="+mn-cs"/>
              </a:rPr>
              <a:t>Om planen sägs ha en varken positiv eller negativ påverkan på klimatmålet – vad innebär det?</a:t>
            </a:r>
          </a:p>
          <a:p>
            <a:pPr marL="0" lvl="0" algn="l" defTabSz="810095" rtl="0" eaLnBrk="1" latinLnBrk="0" hangingPunct="1">
              <a:lnSpc>
                <a:spcPct val="100000"/>
              </a:lnSpc>
              <a:buFont typeface="Courier New" panose="02070309020205020404" pitchFamily="49" charset="0"/>
              <a:buNone/>
            </a:pPr>
            <a:endParaRPr lang="sv-SE" sz="1000" kern="1200" dirty="0">
              <a:solidFill>
                <a:schemeClr val="tx1"/>
              </a:solidFill>
              <a:effectLst/>
              <a:latin typeface="+mn-lt"/>
              <a:ea typeface="+mn-ea"/>
              <a:cs typeface="+mn-cs"/>
            </a:endParaRPr>
          </a:p>
          <a:p>
            <a:pPr marL="0" lvl="0" algn="l" defTabSz="810095" rtl="0" eaLnBrk="1" latinLnBrk="0" hangingPunct="1">
              <a:lnSpc>
                <a:spcPct val="100000"/>
              </a:lnSpc>
              <a:buFont typeface="Courier New" panose="02070309020205020404" pitchFamily="49" charset="0"/>
              <a:buNone/>
            </a:pPr>
            <a:r>
              <a:rPr lang="sv-SE" sz="1000" kern="1200" dirty="0">
                <a:solidFill>
                  <a:schemeClr val="tx1"/>
                </a:solidFill>
                <a:effectLst/>
                <a:latin typeface="+mn-lt"/>
                <a:ea typeface="+mn-ea"/>
                <a:cs typeface="+mn-cs"/>
              </a:rPr>
              <a:t>Vidare gäller fortsatt alla miljömål ingår i det transpolitiska hänsynsmålet och bör lyftas där det är relevant. Om de transportpolitiska målen se här:</a:t>
            </a:r>
          </a:p>
          <a:p>
            <a:pPr marL="0" lvl="0" algn="l" defTabSz="810095" rtl="0" eaLnBrk="1" latinLnBrk="0" hangingPunct="1">
              <a:lnSpc>
                <a:spcPct val="100000"/>
              </a:lnSpc>
              <a:buFont typeface="Courier New" panose="02070309020205020404" pitchFamily="49" charset="0"/>
              <a:buNone/>
            </a:pPr>
            <a:r>
              <a:rPr lang="sv-SE" sz="1000" kern="1200" dirty="0">
                <a:solidFill>
                  <a:schemeClr val="tx1"/>
                </a:solidFill>
                <a:effectLst/>
                <a:latin typeface="+mn-lt"/>
                <a:ea typeface="+mn-ea"/>
                <a:cs typeface="+mn-cs"/>
              </a:rPr>
              <a:t>https://www.regeringen.se/regeringens-politik/transporter-och-infrastruktur/mal-for-transporter-och-infrastruktur/</a:t>
            </a:r>
          </a:p>
          <a:p>
            <a:pPr marL="0" lvl="0" algn="l" defTabSz="810095" rtl="0" eaLnBrk="1" latinLnBrk="0" hangingPunct="1">
              <a:lnSpc>
                <a:spcPct val="100000"/>
              </a:lnSpc>
              <a:buFont typeface="Courier New" panose="02070309020205020404" pitchFamily="49" charset="0"/>
              <a:buNone/>
            </a:pPr>
            <a:endParaRPr lang="sv-SE" sz="1000" kern="1200" dirty="0">
              <a:solidFill>
                <a:schemeClr val="tx1"/>
              </a:solidFill>
              <a:effectLst/>
              <a:latin typeface="+mn-lt"/>
              <a:ea typeface="+mn-ea"/>
              <a:cs typeface="+mn-cs"/>
            </a:endParaRPr>
          </a:p>
          <a:p>
            <a:pPr marL="0" lvl="0" algn="l" defTabSz="810095" rtl="0" eaLnBrk="1" latinLnBrk="0" hangingPunct="1">
              <a:lnSpc>
                <a:spcPct val="100000"/>
              </a:lnSpc>
              <a:buFont typeface="Courier New" panose="02070309020205020404" pitchFamily="49" charset="0"/>
              <a:buNone/>
            </a:pPr>
            <a:r>
              <a:rPr lang="sv-SE" sz="1000" kern="1200" dirty="0">
                <a:solidFill>
                  <a:schemeClr val="tx1"/>
                </a:solidFill>
                <a:effectLst/>
                <a:latin typeface="+mn-lt"/>
                <a:ea typeface="+mn-ea"/>
                <a:cs typeface="+mn-cs"/>
              </a:rPr>
              <a:t>När det gäller Frisk luft så är det värt att lyfta att Världshälsoorganisationen (WHO) i september 2021 meddelat nya strängare riktvärden för luftkvalitet för bl.a. NO</a:t>
            </a:r>
            <a:r>
              <a:rPr lang="sv-SE" sz="1000" kern="1200" baseline="-25000" dirty="0">
                <a:solidFill>
                  <a:schemeClr val="tx1"/>
                </a:solidFill>
                <a:effectLst/>
                <a:latin typeface="+mn-lt"/>
                <a:ea typeface="+mn-ea"/>
                <a:cs typeface="+mn-cs"/>
              </a:rPr>
              <a:t>2</a:t>
            </a:r>
            <a:r>
              <a:rPr lang="sv-SE" sz="1000" kern="1200" dirty="0">
                <a:solidFill>
                  <a:schemeClr val="tx1"/>
                </a:solidFill>
                <a:effectLst/>
                <a:latin typeface="+mn-lt"/>
                <a:ea typeface="+mn-ea"/>
                <a:cs typeface="+mn-cs"/>
              </a:rPr>
              <a:t> och partiklar. Rekommendationerna utgår från nya vetenskapliga rön om att hälsoeffekter uppstår vid betydligt lägre halter än man förut känt till. De nya riktvärdena kan på sikt komma att leda till strängare miljökvalitetsnormer för luft i EU och Sverige och vidare även till skärpta målnivåer inom Frisk luft.</a:t>
            </a:r>
          </a:p>
          <a:p>
            <a:r>
              <a:rPr lang="sv-SE" sz="1000" u="sng" kern="1200" dirty="0">
                <a:solidFill>
                  <a:schemeClr val="tx1"/>
                </a:solidFill>
                <a:effectLst/>
                <a:latin typeface="+mn-lt"/>
                <a:ea typeface="+mn-ea"/>
                <a:cs typeface="+mn-cs"/>
                <a:hlinkClick r:id="rId3"/>
              </a:rPr>
              <a:t>https://nyheter.ki.se/nya-luftkvalitetsriktlinjer-fran-who-en-milstolpe-i-arbetet-for-forbattrad-luftkvalitet</a:t>
            </a:r>
            <a:endParaRPr lang="sv-SE" sz="1000" kern="1200" dirty="0">
              <a:solidFill>
                <a:schemeClr val="tx1"/>
              </a:solidFill>
              <a:effectLst/>
              <a:latin typeface="+mn-lt"/>
              <a:ea typeface="+mn-ea"/>
              <a:cs typeface="+mn-cs"/>
            </a:endParaRPr>
          </a:p>
          <a:p>
            <a:r>
              <a:rPr lang="sv-SE" sz="1000" u="sng" kern="1200" dirty="0">
                <a:solidFill>
                  <a:schemeClr val="tx1"/>
                </a:solidFill>
                <a:effectLst/>
                <a:latin typeface="+mn-lt"/>
                <a:ea typeface="+mn-ea"/>
                <a:cs typeface="+mn-cs"/>
                <a:hlinkClick r:id="rId4"/>
              </a:rPr>
              <a:t>https://www.who.int/news/item/22-09-2021-new-who-global-air-quality-guidelines-aim-to-save-millions-of-lives-from-air-pollution</a:t>
            </a:r>
            <a:r>
              <a:rPr lang="sv-SE" sz="1000" kern="1200" dirty="0">
                <a:solidFill>
                  <a:schemeClr val="tx1"/>
                </a:solidFill>
                <a:effectLst/>
                <a:latin typeface="+mn-lt"/>
                <a:ea typeface="+mn-ea"/>
                <a:cs typeface="+mn-cs"/>
              </a:rPr>
              <a:t> </a:t>
            </a:r>
          </a:p>
          <a:p>
            <a:pPr lvl="1">
              <a:lnSpc>
                <a:spcPct val="100000"/>
              </a:lnSpc>
              <a:buFont typeface="Courier New" panose="02070309020205020404" pitchFamily="49" charset="0"/>
              <a:buNone/>
            </a:pPr>
            <a:endParaRPr lang="sv-SE" sz="1600" dirty="0"/>
          </a:p>
          <a:p>
            <a:r>
              <a:rPr lang="sv-SE" sz="800" kern="1200" dirty="0">
                <a:solidFill>
                  <a:schemeClr val="tx1"/>
                </a:solidFill>
                <a:effectLst/>
                <a:latin typeface="+mn-lt"/>
                <a:ea typeface="+mn-ea"/>
                <a:cs typeface="+mn-cs"/>
              </a:rPr>
              <a:t>Direktivet 2021</a:t>
            </a:r>
          </a:p>
          <a:p>
            <a:r>
              <a:rPr lang="sv-SE" sz="800" u="sng" kern="1200" dirty="0">
                <a:solidFill>
                  <a:schemeClr val="tx1"/>
                </a:solidFill>
                <a:effectLst/>
                <a:latin typeface="+mn-lt"/>
                <a:ea typeface="+mn-ea"/>
                <a:cs typeface="+mn-cs"/>
                <a:hlinkClick r:id="rId5"/>
              </a:rPr>
              <a:t>https://www.regeringen.se/49e930/contentassets/ac4f48a1483e41568d65b0473077986a/uppdrag-att-ta-fram-forslag-till-nationell-plan-for-transportinfrastrukturen.pdf</a:t>
            </a:r>
            <a:endParaRPr lang="sv-SE" sz="800" kern="1200" dirty="0">
              <a:solidFill>
                <a:schemeClr val="tx1"/>
              </a:solidFill>
              <a:effectLst/>
              <a:latin typeface="+mn-lt"/>
              <a:ea typeface="+mn-ea"/>
              <a:cs typeface="+mn-cs"/>
            </a:endParaRPr>
          </a:p>
          <a:p>
            <a:r>
              <a:rPr lang="sv-SE" sz="800" u="sng" kern="1200" dirty="0">
                <a:solidFill>
                  <a:schemeClr val="tx1"/>
                </a:solidFill>
                <a:effectLst/>
                <a:latin typeface="+mn-lt"/>
                <a:ea typeface="+mn-ea"/>
                <a:cs typeface="+mn-cs"/>
              </a:rPr>
              <a:t>Propen: </a:t>
            </a:r>
            <a:r>
              <a:rPr lang="sv-SE" sz="800" u="sng" kern="1200" dirty="0">
                <a:solidFill>
                  <a:schemeClr val="tx1"/>
                </a:solidFill>
                <a:effectLst/>
                <a:latin typeface="+mn-lt"/>
                <a:ea typeface="+mn-ea"/>
                <a:cs typeface="+mn-cs"/>
                <a:hlinkClick r:id="rId6"/>
              </a:rPr>
              <a:t>https://www.regeringen.se/497a21/contentassets/27603de2e2d245739ddf0310ba47885d/framtidens-infrastruktur-hallbara-investeringar-i-hela-sverige-prop.-202021151</a:t>
            </a:r>
            <a:endParaRPr lang="sv-SE" sz="800" kern="1200" dirty="0">
              <a:solidFill>
                <a:schemeClr val="tx1"/>
              </a:solidFill>
              <a:effectLst/>
              <a:latin typeface="+mn-lt"/>
              <a:ea typeface="+mn-ea"/>
              <a:cs typeface="+mn-cs"/>
            </a:endParaRPr>
          </a:p>
          <a:p>
            <a:r>
              <a:rPr lang="sv-SE" sz="800" kern="1200" dirty="0">
                <a:solidFill>
                  <a:schemeClr val="tx1"/>
                </a:solidFill>
                <a:effectLst/>
                <a:latin typeface="+mn-lt"/>
                <a:ea typeface="+mn-ea"/>
                <a:cs typeface="+mn-cs"/>
              </a:rPr>
              <a:t> Direktivet 2017 </a:t>
            </a:r>
            <a:r>
              <a:rPr lang="sv-SE" sz="800" u="sng" kern="1200" dirty="0">
                <a:solidFill>
                  <a:schemeClr val="tx1"/>
                </a:solidFill>
                <a:effectLst/>
                <a:latin typeface="+mn-lt"/>
                <a:ea typeface="+mn-ea"/>
                <a:cs typeface="+mn-cs"/>
                <a:hlinkClick r:id="rId7"/>
              </a:rPr>
              <a:t>https://www.regeringen.se/4a7e83/contentassets/dcc0207e00fe459e8a4648fb82df60af/uppdrag-att-ta-fram-forslag-till-nationell-trafikslagsovergripande-plan-for-utveckling-av-transportsystemet-och-trafikslagsovergripande-lansplaner-for-regional-transportinfrastruktur</a:t>
            </a:r>
            <a:endParaRPr lang="sv-SE" sz="800" kern="1200" dirty="0">
              <a:solidFill>
                <a:schemeClr val="tx1"/>
              </a:solidFill>
              <a:effectLst/>
              <a:latin typeface="+mn-lt"/>
              <a:ea typeface="+mn-ea"/>
              <a:cs typeface="+mn-cs"/>
            </a:endParaRPr>
          </a:p>
          <a:p>
            <a:pPr lvl="1">
              <a:lnSpc>
                <a:spcPct val="100000"/>
              </a:lnSpc>
              <a:buFont typeface="Courier New" panose="02070309020205020404" pitchFamily="49" charset="0"/>
              <a:buNone/>
            </a:pPr>
            <a:endParaRPr lang="sv-SE" sz="1600" dirty="0"/>
          </a:p>
          <a:p>
            <a:pPr lvl="2">
              <a:lnSpc>
                <a:spcPct val="100000"/>
              </a:lnSpc>
              <a:buFont typeface="Courier New" panose="02070309020205020404" pitchFamily="49" charset="0"/>
              <a:buNone/>
            </a:pPr>
            <a:endParaRPr lang="sv-SE" sz="1600" dirty="0"/>
          </a:p>
          <a:p>
            <a:endParaRPr lang="sv-SE" dirty="0"/>
          </a:p>
        </p:txBody>
      </p:sp>
      <p:sp>
        <p:nvSpPr>
          <p:cNvPr id="4" name="Platshållare för bildnummer 3"/>
          <p:cNvSpPr>
            <a:spLocks noGrp="1"/>
          </p:cNvSpPr>
          <p:nvPr>
            <p:ph type="sldNum" sz="quarter" idx="5"/>
          </p:nvPr>
        </p:nvSpPr>
        <p:spPr/>
        <p:txBody>
          <a:bodyPr/>
          <a:lstStyle/>
          <a:p>
            <a:fld id="{F370D51E-0944-40B0-AD70-CF096FFBCD3A}" type="slidenum">
              <a:rPr lang="sv-SE" smtClean="0"/>
              <a:t>5</a:t>
            </a:fld>
            <a:endParaRPr lang="sv-SE"/>
          </a:p>
        </p:txBody>
      </p:sp>
    </p:spTree>
    <p:extLst>
      <p:ext uri="{BB962C8B-B14F-4D97-AF65-F5344CB8AC3E}">
        <p14:creationId xmlns:p14="http://schemas.microsoft.com/office/powerpoint/2010/main" val="774950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810095"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sv-SE" sz="1000" dirty="0">
                <a:latin typeface="+mn-lt"/>
              </a:rPr>
              <a:t>Klimatpolitiska rådets rapport 2019:</a:t>
            </a:r>
          </a:p>
          <a:p>
            <a:pPr marL="0" marR="0" lvl="0" indent="0" algn="l" defTabSz="810095"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sv-SE" sz="1000" dirty="0">
                <a:latin typeface="+mn-lt"/>
              </a:rPr>
              <a:t>En mer integrerad transportplanering – tillsammans med omarbetade transportpolitiska mål och en tydlig tidsplan för fossilfria transporter – borde leda till fler förändringar av processer och regelverk för samhällsplaneringen. Här följer några exempel på möjliga ändringar: </a:t>
            </a:r>
          </a:p>
          <a:p>
            <a:pPr marL="0" marR="0" lvl="0" indent="0" algn="l" defTabSz="810095" rtl="0" eaLnBrk="1" fontAlgn="auto" latinLnBrk="0" hangingPunct="1">
              <a:lnSpc>
                <a:spcPct val="100000"/>
              </a:lnSpc>
              <a:spcBef>
                <a:spcPts val="0"/>
              </a:spcBef>
              <a:spcAft>
                <a:spcPts val="0"/>
              </a:spcAft>
              <a:buClrTx/>
              <a:buSzTx/>
              <a:buFont typeface="Courier New" panose="02070309020205020404" pitchFamily="49" charset="0"/>
              <a:buNone/>
              <a:tabLst/>
              <a:defRPr/>
            </a:pPr>
            <a:endParaRPr lang="sv-SE" sz="1000" dirty="0">
              <a:latin typeface="+mn-lt"/>
            </a:endParaRPr>
          </a:p>
          <a:p>
            <a:pPr marL="0" marR="0" lvl="0" indent="0" algn="l" defTabSz="810095"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sv-SE" sz="1000" dirty="0" err="1">
                <a:latin typeface="+mn-lt"/>
              </a:rPr>
              <a:t>Bl</a:t>
            </a:r>
            <a:r>
              <a:rPr lang="sv-SE" sz="1000" dirty="0">
                <a:latin typeface="+mn-lt"/>
              </a:rPr>
              <a:t> a </a:t>
            </a:r>
            <a:r>
              <a:rPr lang="sv-SE" sz="2000" dirty="0">
                <a:latin typeface="+mn-lt"/>
              </a:rPr>
              <a:t> </a:t>
            </a:r>
            <a:r>
              <a:rPr lang="sv-SE" sz="1000" kern="1200" dirty="0">
                <a:solidFill>
                  <a:schemeClr val="tx1"/>
                </a:solidFill>
                <a:latin typeface="+mn-lt"/>
                <a:ea typeface="+mn-ea"/>
                <a:cs typeface="+mn-cs"/>
              </a:rPr>
              <a:t>”Ännu inte påbörjade projekt inom nu gällande investeringsplaner för transportsystemet omprövas.”</a:t>
            </a:r>
          </a:p>
          <a:p>
            <a:pPr marL="810095" marR="0" lvl="2" indent="0" algn="l" defTabSz="810095" rtl="0" eaLnBrk="1" fontAlgn="auto" latinLnBrk="0" hangingPunct="1">
              <a:lnSpc>
                <a:spcPct val="100000"/>
              </a:lnSpc>
              <a:spcBef>
                <a:spcPts val="0"/>
              </a:spcBef>
              <a:spcAft>
                <a:spcPts val="0"/>
              </a:spcAft>
              <a:buClrTx/>
              <a:buSzTx/>
              <a:buFont typeface="Courier New" panose="02070309020205020404" pitchFamily="49" charset="0"/>
              <a:buNone/>
              <a:tabLst/>
              <a:defRPr/>
            </a:pPr>
            <a:endParaRPr lang="sv-SE" sz="1000" dirty="0">
              <a:latin typeface="+mn-lt"/>
            </a:endParaRPr>
          </a:p>
          <a:p>
            <a:pPr marL="810095" marR="0" lvl="2" indent="0" algn="l" defTabSz="810095"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sv-SE" sz="1000" kern="1200" dirty="0">
                <a:solidFill>
                  <a:schemeClr val="tx1"/>
                </a:solidFill>
                <a:effectLst/>
                <a:latin typeface="+mn-lt"/>
                <a:ea typeface="+mn-ea"/>
                <a:cs typeface="+mn-cs"/>
              </a:rPr>
              <a:t>Radioinslag om ”Lagt kort ligger” – juni 2021:</a:t>
            </a:r>
          </a:p>
          <a:p>
            <a:pPr marL="810095" marR="0" lvl="2" indent="0" algn="l" defTabSz="810095" rtl="0" eaLnBrk="1" fontAlgn="auto" latinLnBrk="0" hangingPunct="1">
              <a:lnSpc>
                <a:spcPct val="100000"/>
              </a:lnSpc>
              <a:spcBef>
                <a:spcPts val="0"/>
              </a:spcBef>
              <a:spcAft>
                <a:spcPts val="0"/>
              </a:spcAft>
              <a:buClrTx/>
              <a:buSzTx/>
              <a:buFont typeface="Courier New" panose="02070309020205020404" pitchFamily="49" charset="0"/>
              <a:buNone/>
              <a:tabLst/>
              <a:defRPr/>
            </a:pPr>
            <a:endParaRPr lang="sv-SE" sz="1000" kern="1200" dirty="0">
              <a:solidFill>
                <a:schemeClr val="tx1"/>
              </a:solidFill>
              <a:effectLst/>
              <a:latin typeface="+mn-lt"/>
              <a:ea typeface="+mn-ea"/>
              <a:cs typeface="+mn-cs"/>
            </a:endParaRPr>
          </a:p>
          <a:p>
            <a:pPr marL="810095" marR="0" lvl="2" indent="0" algn="l" defTabSz="810095"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sv-SE" sz="1000" u="sng" kern="1200" dirty="0">
                <a:solidFill>
                  <a:schemeClr val="tx1"/>
                </a:solidFill>
                <a:effectLst/>
                <a:latin typeface="+mn-lt"/>
                <a:ea typeface="+mn-ea"/>
                <a:cs typeface="+mn-cs"/>
                <a:hlinkClick r:id="rId3"/>
              </a:rPr>
              <a:t>https://sverigesradio.se/artikel/regionerna-efterlyser-mer-klimatsmart-infrastruktur</a:t>
            </a:r>
            <a:r>
              <a:rPr lang="sv-SE" sz="1000" kern="1200" dirty="0">
                <a:solidFill>
                  <a:schemeClr val="tx1"/>
                </a:solidFill>
                <a:effectLst/>
                <a:latin typeface="+mn-lt"/>
                <a:ea typeface="+mn-ea"/>
                <a:cs typeface="+mn-cs"/>
              </a:rPr>
              <a:t> 7 min</a:t>
            </a:r>
            <a:br>
              <a:rPr lang="sv-SE" sz="1000" kern="1200" dirty="0">
                <a:solidFill>
                  <a:schemeClr val="tx1"/>
                </a:solidFill>
                <a:effectLst/>
                <a:latin typeface="+mn-lt"/>
                <a:ea typeface="+mn-ea"/>
                <a:cs typeface="+mn-cs"/>
              </a:rPr>
            </a:br>
            <a:r>
              <a:rPr lang="sv-SE" sz="1000" kern="1200" dirty="0">
                <a:solidFill>
                  <a:schemeClr val="tx1"/>
                </a:solidFill>
                <a:effectLst/>
                <a:latin typeface="+mn-lt"/>
                <a:ea typeface="+mn-ea"/>
                <a:cs typeface="+mn-cs"/>
              </a:rPr>
              <a:t>”En enkät Sveriges Radio gjort visar på missnöje bland svenska regioner över svårigheter för klimatsmart trafikplanering. Det gäller bland annat Trafikverkets prioriterade vägprojekt.</a:t>
            </a:r>
          </a:p>
          <a:p>
            <a:pPr marL="810095" marR="0" lvl="2" indent="0" algn="l" defTabSz="810095"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sv-SE" sz="1000" kern="1200" dirty="0">
                <a:solidFill>
                  <a:schemeClr val="tx1"/>
                </a:solidFill>
                <a:effectLst/>
                <a:latin typeface="+mn-lt"/>
                <a:ea typeface="+mn-ea"/>
                <a:cs typeface="+mn-cs"/>
              </a:rPr>
              <a:t>”</a:t>
            </a:r>
            <a:r>
              <a:rPr lang="sv-SE" sz="1000" u="sng" kern="1200" dirty="0">
                <a:solidFill>
                  <a:schemeClr val="tx1"/>
                </a:solidFill>
                <a:effectLst/>
                <a:latin typeface="+mn-lt"/>
                <a:ea typeface="+mn-ea"/>
                <a:cs typeface="+mn-cs"/>
                <a:hlinkClick r:id="rId4"/>
              </a:rPr>
              <a:t>https://sverigesradio.se/artikel/region-kritik-trafikverket-motverkar-hallbara-transporter</a:t>
            </a:r>
            <a:r>
              <a:rPr lang="sv-SE" sz="1000" u="sng" kern="1200" dirty="0">
                <a:solidFill>
                  <a:schemeClr val="tx1"/>
                </a:solidFill>
                <a:effectLst/>
                <a:latin typeface="+mn-lt"/>
                <a:ea typeface="+mn-ea"/>
                <a:cs typeface="+mn-cs"/>
              </a:rPr>
              <a:t> </a:t>
            </a:r>
            <a:r>
              <a:rPr lang="sv-SE" sz="1000" kern="1200" dirty="0">
                <a:solidFill>
                  <a:schemeClr val="tx1"/>
                </a:solidFill>
                <a:effectLst/>
                <a:latin typeface="+mn-lt"/>
                <a:ea typeface="+mn-ea"/>
                <a:cs typeface="+mn-cs"/>
              </a:rPr>
              <a:t>2 min ”Fram till år 2029 är ca 12 miljarder bundna till vägbyggen i regionerna, visar en SR-enkät, där alla regioner utom en har svarat.”</a:t>
            </a:r>
          </a:p>
          <a:p>
            <a:pPr lvl="2">
              <a:lnSpc>
                <a:spcPct val="100000"/>
              </a:lnSpc>
              <a:buFont typeface="Courier New" panose="02070309020205020404" pitchFamily="49" charset="0"/>
              <a:buNone/>
            </a:pPr>
            <a:endParaRPr lang="sv-SE" sz="1600" dirty="0"/>
          </a:p>
          <a:p>
            <a:endParaRPr lang="sv-SE" dirty="0"/>
          </a:p>
        </p:txBody>
      </p:sp>
      <p:sp>
        <p:nvSpPr>
          <p:cNvPr id="4" name="Platshållare för bildnummer 3"/>
          <p:cNvSpPr>
            <a:spLocks noGrp="1"/>
          </p:cNvSpPr>
          <p:nvPr>
            <p:ph type="sldNum" sz="quarter" idx="5"/>
          </p:nvPr>
        </p:nvSpPr>
        <p:spPr/>
        <p:txBody>
          <a:bodyPr/>
          <a:lstStyle/>
          <a:p>
            <a:fld id="{F370D51E-0944-40B0-AD70-CF096FFBCD3A}" type="slidenum">
              <a:rPr lang="sv-SE" smtClean="0"/>
              <a:t>6</a:t>
            </a:fld>
            <a:endParaRPr lang="sv-SE"/>
          </a:p>
        </p:txBody>
      </p:sp>
    </p:spTree>
    <p:extLst>
      <p:ext uri="{BB962C8B-B14F-4D97-AF65-F5344CB8AC3E}">
        <p14:creationId xmlns:p14="http://schemas.microsoft.com/office/powerpoint/2010/main" val="3494129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000" b="1" i="0" u="none" strike="noStrike" kern="1200" dirty="0">
                <a:solidFill>
                  <a:schemeClr val="tx1"/>
                </a:solidFill>
                <a:effectLst/>
                <a:latin typeface="+mn-lt"/>
                <a:ea typeface="+mn-ea"/>
                <a:cs typeface="+mn-cs"/>
              </a:rPr>
              <a:t>2 §</a:t>
            </a:r>
            <a:r>
              <a:rPr lang="sv-SE" sz="1000" b="0" i="0" kern="1200" dirty="0">
                <a:solidFill>
                  <a:schemeClr val="tx1"/>
                </a:solidFill>
                <a:effectLst/>
                <a:latin typeface="+mn-lt"/>
                <a:ea typeface="+mn-ea"/>
                <a:cs typeface="+mn-cs"/>
              </a:rPr>
              <a:t>   Regeringen ska bedriva ett klimatpolitiskt arbete som</a:t>
            </a:r>
            <a:br>
              <a:rPr lang="sv-SE" dirty="0"/>
            </a:br>
            <a:r>
              <a:rPr lang="sv-SE" sz="1000" b="0" i="0" kern="1200" dirty="0">
                <a:solidFill>
                  <a:schemeClr val="tx1"/>
                </a:solidFill>
                <a:effectLst/>
                <a:latin typeface="+mn-lt"/>
                <a:ea typeface="+mn-ea"/>
                <a:cs typeface="+mn-cs"/>
              </a:rPr>
              <a:t>   1. syftar till att förhindra farlig störning i klimatsystemet,</a:t>
            </a:r>
            <a:br>
              <a:rPr lang="sv-SE" dirty="0"/>
            </a:br>
            <a:r>
              <a:rPr lang="sv-SE" sz="1000" b="0" i="0" kern="1200" dirty="0">
                <a:solidFill>
                  <a:schemeClr val="tx1"/>
                </a:solidFill>
                <a:effectLst/>
                <a:latin typeface="+mn-lt"/>
                <a:ea typeface="+mn-ea"/>
                <a:cs typeface="+mn-cs"/>
              </a:rPr>
              <a:t>   2. bidrar till att skydda ekosystemen samt nutida och framtida generationer mot skadliga effekter av klimatförändring,</a:t>
            </a:r>
            <a:endParaRPr lang="sv-SE" sz="1000" kern="1200" dirty="0">
              <a:solidFill>
                <a:schemeClr val="tx1"/>
              </a:solidFill>
              <a:effectLst/>
              <a:latin typeface="+mn-lt"/>
              <a:ea typeface="+mn-ea"/>
              <a:cs typeface="+mn-cs"/>
            </a:endParaRPr>
          </a:p>
          <a:p>
            <a:endParaRPr lang="sv-SE" sz="1000" kern="1200" dirty="0">
              <a:solidFill>
                <a:schemeClr val="tx1"/>
              </a:solidFill>
              <a:effectLst/>
              <a:latin typeface="+mn-lt"/>
              <a:ea typeface="+mn-ea"/>
              <a:cs typeface="+mn-cs"/>
            </a:endParaRPr>
          </a:p>
          <a:p>
            <a:r>
              <a:rPr lang="sv-SE" sz="1000" kern="1200" dirty="0">
                <a:solidFill>
                  <a:schemeClr val="tx1"/>
                </a:solidFill>
                <a:effectLst/>
                <a:latin typeface="+mn-lt"/>
                <a:ea typeface="+mn-ea"/>
                <a:cs typeface="+mn-cs"/>
              </a:rPr>
              <a:t>För att säkerställa en samhällsekonomisk effektiv transportförsörjning använder Trafikverket en analysmodell (ASEK 7)  som inte styr mot klimatmålen. De kalkylvärden som får stort genomslag i modellen och därmed i planering av ny infrastruktur är höga värden på restidsvinster för bilister.  Det styr inte mot klimatmålen på något kostnadseffektivt sätt och motverkar vidare åtgärder för ett mer transporteffektivt samhälle. Detta har även uppmärksammats i Klimatpolitiska rådets årsrapport 2019. Ett ytterligare problem är att Trafikverkets samhällsekonomiska modell använder diskontering. Problemet med diskonteringsränta finns beskrivet i den ovan nämnda rapporten från det Vetenskapliga rådet för hållbar utveckling. Det har även tidigare uppmärksammats av Riksrevisionen i en rapport från 2012. Diskontering innebär att värdet av framtida effekter sjunker snabbt med tiden. När diskontering används på en samhällsnivå blir det en diskriminering av kommande generationer. </a:t>
            </a:r>
          </a:p>
          <a:p>
            <a:r>
              <a:rPr lang="sv-SE" sz="1000" kern="1200" dirty="0">
                <a:solidFill>
                  <a:schemeClr val="tx1"/>
                </a:solidFill>
                <a:effectLst/>
                <a:latin typeface="+mn-lt"/>
                <a:ea typeface="+mn-ea"/>
                <a:cs typeface="+mn-cs"/>
              </a:rPr>
              <a:t>En diskonteringsränta blir oförenlig med långsiktig hållbarhet om den leder till att åtgärder som är nödvändiga för en hållbar utveckling väljs bort för att de inte faller ut som samhällsekonomiskt lönsam. Att använda diskontering inom transportplaneringen kan inte sägas bidra ”till att skydda ekosystemen samt nutida och framtida generationer mot skadliga effekter av klimatförändring” och blir därmed inte förenligt med vad klimatlagen föreskriver regeringen i 2§. Analysmetod och samhällsekonomiska kalkylvärden för transportsektorn Se vidare: </a:t>
            </a:r>
            <a:r>
              <a:rPr lang="sv-SE" sz="1000" u="sng" kern="1200" dirty="0">
                <a:solidFill>
                  <a:schemeClr val="tx1"/>
                </a:solidFill>
                <a:effectLst/>
                <a:latin typeface="+mn-lt"/>
                <a:ea typeface="+mn-ea"/>
                <a:cs typeface="+mn-cs"/>
                <a:hlinkClick r:id="rId3"/>
              </a:rPr>
              <a:t>https://www.trafikverket.se/for-dig-i-branschen/Planera-och-utreda/Planerings--och-analysmetoder/Samhallsekonomisk-analys-och-trafikanalys/asek-analysmetod-och-samhallsekonomiska-kalkylvarden/</a:t>
            </a:r>
            <a:endParaRPr lang="sv-SE" sz="1000" kern="1200" dirty="0">
              <a:solidFill>
                <a:schemeClr val="tx1"/>
              </a:solidFill>
              <a:effectLst/>
              <a:latin typeface="+mn-lt"/>
              <a:ea typeface="+mn-ea"/>
              <a:cs typeface="+mn-cs"/>
            </a:endParaRPr>
          </a:p>
          <a:p>
            <a:r>
              <a:rPr lang="sv-SE" sz="1000" kern="1200" dirty="0">
                <a:solidFill>
                  <a:schemeClr val="tx1"/>
                </a:solidFill>
                <a:effectLst/>
                <a:latin typeface="+mn-lt"/>
                <a:ea typeface="+mn-ea"/>
                <a:cs typeface="+mn-cs"/>
              </a:rPr>
              <a:t>  </a:t>
            </a:r>
            <a:r>
              <a:rPr lang="sv-SE" sz="1000" u="sng" kern="1200" dirty="0">
                <a:solidFill>
                  <a:schemeClr val="tx1"/>
                </a:solidFill>
                <a:effectLst/>
                <a:latin typeface="+mn-lt"/>
                <a:ea typeface="+mn-ea"/>
                <a:cs typeface="+mn-cs"/>
                <a:hlinkClick r:id="rId4"/>
              </a:rPr>
              <a:t>https://www.klimatpolitiskaradet.se/arsrapport-2019/</a:t>
            </a:r>
            <a:r>
              <a:rPr lang="sv-SE" sz="1000" kern="1200" dirty="0">
                <a:solidFill>
                  <a:schemeClr val="tx1"/>
                </a:solidFill>
                <a:effectLst/>
                <a:latin typeface="+mn-lt"/>
                <a:ea typeface="+mn-ea"/>
                <a:cs typeface="+mn-cs"/>
              </a:rPr>
              <a:t> se s.67</a:t>
            </a:r>
          </a:p>
          <a:p>
            <a:r>
              <a:rPr lang="sv-SE" sz="1000" u="sng" kern="1200" dirty="0">
                <a:solidFill>
                  <a:schemeClr val="tx1"/>
                </a:solidFill>
                <a:effectLst/>
                <a:latin typeface="+mn-lt"/>
                <a:ea typeface="+mn-ea"/>
                <a:cs typeface="+mn-cs"/>
                <a:hlinkClick r:id="rId5"/>
              </a:rPr>
              <a:t>Infrastrukturplanering – på väg mot klimatmålen? | Riksrevisionen</a:t>
            </a:r>
            <a:r>
              <a:rPr lang="sv-SE" sz="1000" kern="1200" dirty="0">
                <a:solidFill>
                  <a:schemeClr val="tx1"/>
                </a:solidFill>
                <a:effectLst/>
                <a:latin typeface="+mn-lt"/>
                <a:ea typeface="+mn-ea"/>
                <a:cs typeface="+mn-cs"/>
              </a:rPr>
              <a:t> Se s. 109</a:t>
            </a:r>
          </a:p>
          <a:p>
            <a:r>
              <a:rPr lang="sv-SE" sz="1000" kern="1200" dirty="0">
                <a:solidFill>
                  <a:schemeClr val="tx1"/>
                </a:solidFill>
                <a:effectLst/>
                <a:latin typeface="+mn-lt"/>
                <a:ea typeface="+mn-ea"/>
                <a:cs typeface="+mn-cs"/>
              </a:rPr>
              <a:t>Obs – Modellen förklarades och diskuterades på Skypemötet 27 april</a:t>
            </a:r>
          </a:p>
          <a:p>
            <a:r>
              <a:rPr lang="sv-SE" sz="1000" kern="1200" dirty="0">
                <a:solidFill>
                  <a:schemeClr val="tx1"/>
                </a:solidFill>
                <a:effectLst/>
                <a:latin typeface="+mn-lt"/>
                <a:ea typeface="+mn-ea"/>
                <a:cs typeface="+mn-cs"/>
              </a:rPr>
              <a:t>https://www.rus.se/stod-i-atgardsarbetet/transporter/</a:t>
            </a:r>
          </a:p>
          <a:p>
            <a:endParaRPr lang="sv-SE" sz="1000" kern="1200" dirty="0">
              <a:solidFill>
                <a:schemeClr val="tx1"/>
              </a:solidFill>
              <a:effectLst/>
              <a:latin typeface="+mn-lt"/>
              <a:ea typeface="+mn-ea"/>
              <a:cs typeface="+mn-cs"/>
            </a:endParaRPr>
          </a:p>
          <a:p>
            <a:endParaRPr lang="sv-SE" sz="100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F370D51E-0944-40B0-AD70-CF096FFBCD3A}" type="slidenum">
              <a:rPr lang="sv-SE" smtClean="0"/>
              <a:t>7</a:t>
            </a:fld>
            <a:endParaRPr lang="sv-SE"/>
          </a:p>
        </p:txBody>
      </p:sp>
    </p:spTree>
    <p:extLst>
      <p:ext uri="{BB962C8B-B14F-4D97-AF65-F5344CB8AC3E}">
        <p14:creationId xmlns:p14="http://schemas.microsoft.com/office/powerpoint/2010/main" val="35933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Mer om Miljöbedömningar finns i föredraget som Ann Åkerskog höll på </a:t>
            </a:r>
            <a:r>
              <a:rPr lang="sv-SE" dirty="0" err="1"/>
              <a:t>ws</a:t>
            </a:r>
            <a:r>
              <a:rPr lang="sv-SE" dirty="0"/>
              <a:t> i jan/</a:t>
            </a:r>
            <a:r>
              <a:rPr lang="sv-SE" dirty="0" err="1"/>
              <a:t>febr</a:t>
            </a:r>
            <a:r>
              <a:rPr lang="sv-SE" dirty="0"/>
              <a:t> 2021 samt fördraget som Johanna Stenberg från Länsstyrelsen i Västra Götaland höll  – se RUS hemsida https://www.rus.se/stod-i-atgardsarbetet/transporter/</a:t>
            </a:r>
          </a:p>
          <a:p>
            <a:endParaRPr lang="sv-SE" dirty="0"/>
          </a:p>
        </p:txBody>
      </p:sp>
      <p:sp>
        <p:nvSpPr>
          <p:cNvPr id="4" name="Platshållare för bildnummer 3"/>
          <p:cNvSpPr>
            <a:spLocks noGrp="1"/>
          </p:cNvSpPr>
          <p:nvPr>
            <p:ph type="sldNum" sz="quarter" idx="5"/>
          </p:nvPr>
        </p:nvSpPr>
        <p:spPr/>
        <p:txBody>
          <a:bodyPr/>
          <a:lstStyle/>
          <a:p>
            <a:fld id="{F370D51E-0944-40B0-AD70-CF096FFBCD3A}" type="slidenum">
              <a:rPr lang="sv-SE" smtClean="0"/>
              <a:t>8</a:t>
            </a:fld>
            <a:endParaRPr lang="sv-SE"/>
          </a:p>
        </p:txBody>
      </p:sp>
    </p:spTree>
    <p:extLst>
      <p:ext uri="{BB962C8B-B14F-4D97-AF65-F5344CB8AC3E}">
        <p14:creationId xmlns:p14="http://schemas.microsoft.com/office/powerpoint/2010/main" val="1100462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370D51E-0944-40B0-AD70-CF096FFBCD3A}" type="slidenum">
              <a:rPr lang="sv-SE" smtClean="0"/>
              <a:t>9</a:t>
            </a:fld>
            <a:endParaRPr lang="sv-SE"/>
          </a:p>
        </p:txBody>
      </p:sp>
    </p:spTree>
    <p:extLst>
      <p:ext uri="{BB962C8B-B14F-4D97-AF65-F5344CB8AC3E}">
        <p14:creationId xmlns:p14="http://schemas.microsoft.com/office/powerpoint/2010/main" val="1701767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1" y="935302"/>
            <a:ext cx="6858000" cy="1989667"/>
          </a:xfrm>
        </p:spPr>
        <p:txBody>
          <a:bodyPr anchor="ctr">
            <a:normAutofit/>
          </a:bodyPr>
          <a:lstStyle>
            <a:lvl1pPr algn="ctr">
              <a:defRPr sz="3500"/>
            </a:lvl1pPr>
          </a:lstStyle>
          <a:p>
            <a:r>
              <a:rPr lang="sv-SE" dirty="0"/>
              <a:t>Klicka här för att ändra format</a:t>
            </a:r>
          </a:p>
        </p:txBody>
      </p:sp>
      <p:sp>
        <p:nvSpPr>
          <p:cNvPr id="3" name="Underrubrik 2"/>
          <p:cNvSpPr>
            <a:spLocks noGrp="1"/>
          </p:cNvSpPr>
          <p:nvPr>
            <p:ph type="subTitle" idx="1"/>
          </p:nvPr>
        </p:nvSpPr>
        <p:spPr>
          <a:xfrm>
            <a:off x="1143001" y="3001698"/>
            <a:ext cx="6858000" cy="1379802"/>
          </a:xfrm>
        </p:spPr>
        <p:txBody>
          <a:bodyPr/>
          <a:lstStyle>
            <a:lvl1pPr marL="0" indent="0" algn="ctr">
              <a:buNone/>
              <a:defRPr sz="2100"/>
            </a:lvl1pPr>
            <a:lvl2pPr marL="405052" indent="0" algn="ctr">
              <a:buNone/>
              <a:defRPr sz="1800"/>
            </a:lvl2pPr>
            <a:lvl3pPr marL="810105" indent="0" algn="ctr">
              <a:buNone/>
              <a:defRPr sz="1600"/>
            </a:lvl3pPr>
            <a:lvl4pPr marL="1215151" indent="0" algn="ctr">
              <a:buNone/>
              <a:defRPr sz="1400"/>
            </a:lvl4pPr>
            <a:lvl5pPr marL="1620205" indent="0" algn="ctr">
              <a:buNone/>
              <a:defRPr sz="1400"/>
            </a:lvl5pPr>
            <a:lvl6pPr marL="2025256" indent="0" algn="ctr">
              <a:buNone/>
              <a:defRPr sz="1400"/>
            </a:lvl6pPr>
            <a:lvl7pPr marL="2430308" indent="0" algn="ctr">
              <a:buNone/>
              <a:defRPr sz="1400"/>
            </a:lvl7pPr>
            <a:lvl8pPr marL="2835359" indent="0" algn="ctr">
              <a:buNone/>
              <a:defRPr sz="1400"/>
            </a:lvl8pPr>
            <a:lvl9pPr marL="3240410" indent="0" algn="ctr">
              <a:buNone/>
              <a:defRPr sz="1400"/>
            </a:lvl9pPr>
          </a:lstStyle>
          <a:p>
            <a:r>
              <a:rPr lang="sv-SE" dirty="0"/>
              <a:t>Klicka om du vill redigera mall för underrubrikformat</a:t>
            </a:r>
          </a:p>
        </p:txBody>
      </p:sp>
      <p:sp>
        <p:nvSpPr>
          <p:cNvPr id="4" name="Platshållare för datum 3"/>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134870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935302"/>
            <a:ext cx="6858000" cy="1989667"/>
          </a:xfrm>
        </p:spPr>
        <p:txBody>
          <a:bodyPr anchor="ctr">
            <a:normAutofit/>
          </a:bodyPr>
          <a:lstStyle>
            <a:lvl1pPr algn="ctr">
              <a:defRPr sz="3100"/>
            </a:lvl1pPr>
          </a:lstStyle>
          <a:p>
            <a:r>
              <a:rPr lang="sv-SE" dirty="0"/>
              <a:t>Klicka här för att ändra format</a:t>
            </a:r>
          </a:p>
        </p:txBody>
      </p:sp>
      <p:sp>
        <p:nvSpPr>
          <p:cNvPr id="3" name="Underrubrik 2"/>
          <p:cNvSpPr>
            <a:spLocks noGrp="1"/>
          </p:cNvSpPr>
          <p:nvPr>
            <p:ph type="subTitle" idx="1"/>
          </p:nvPr>
        </p:nvSpPr>
        <p:spPr>
          <a:xfrm>
            <a:off x="1143000" y="3001698"/>
            <a:ext cx="6858000" cy="1379802"/>
          </a:xfrm>
        </p:spPr>
        <p:txBody>
          <a:bodyPr/>
          <a:lstStyle>
            <a:lvl1pPr marL="0" indent="0" algn="ctr">
              <a:buNone/>
              <a:defRPr sz="1900"/>
            </a:lvl1pPr>
            <a:lvl2pPr marL="356536" indent="0" algn="ctr">
              <a:buNone/>
              <a:defRPr sz="1600"/>
            </a:lvl2pPr>
            <a:lvl3pPr marL="713071" indent="0" algn="ctr">
              <a:buNone/>
              <a:defRPr sz="1400"/>
            </a:lvl3pPr>
            <a:lvl4pPr marL="1069605" indent="0" algn="ctr">
              <a:buNone/>
              <a:defRPr sz="1200"/>
            </a:lvl4pPr>
            <a:lvl5pPr marL="1426140" indent="0" algn="ctr">
              <a:buNone/>
              <a:defRPr sz="1200"/>
            </a:lvl5pPr>
            <a:lvl6pPr marL="1782677" indent="0" algn="ctr">
              <a:buNone/>
              <a:defRPr sz="1200"/>
            </a:lvl6pPr>
            <a:lvl7pPr marL="2139212" indent="0" algn="ctr">
              <a:buNone/>
              <a:defRPr sz="1200"/>
            </a:lvl7pPr>
            <a:lvl8pPr marL="2495744" indent="0" algn="ctr">
              <a:buNone/>
              <a:defRPr sz="1200"/>
            </a:lvl8pPr>
            <a:lvl9pPr marL="2852280" indent="0" algn="ctr">
              <a:buNone/>
              <a:defRPr sz="1200"/>
            </a:lvl9pPr>
          </a:lstStyle>
          <a:p>
            <a:r>
              <a:rPr lang="sv-SE" dirty="0"/>
              <a:t>Klicka om du vill redigera mall för underrubrikformat</a:t>
            </a:r>
          </a:p>
        </p:txBody>
      </p:sp>
      <p:sp>
        <p:nvSpPr>
          <p:cNvPr id="4" name="Platshållare för datum 3"/>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2245212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568713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9" y="1250358"/>
            <a:ext cx="7886700" cy="2377281"/>
          </a:xfrm>
        </p:spPr>
        <p:txBody>
          <a:bodyPr anchor="b"/>
          <a:lstStyle>
            <a:lvl1pPr>
              <a:defRPr sz="4700"/>
            </a:lvl1pPr>
          </a:lstStyle>
          <a:p>
            <a:r>
              <a:rPr lang="sv-SE" dirty="0"/>
              <a:t>Klicka här för att ändra format</a:t>
            </a:r>
          </a:p>
        </p:txBody>
      </p:sp>
      <p:sp>
        <p:nvSpPr>
          <p:cNvPr id="3" name="Platshållare för text 2"/>
          <p:cNvSpPr>
            <a:spLocks noGrp="1"/>
          </p:cNvSpPr>
          <p:nvPr>
            <p:ph type="body" idx="1"/>
          </p:nvPr>
        </p:nvSpPr>
        <p:spPr>
          <a:xfrm>
            <a:off x="623889" y="3717548"/>
            <a:ext cx="7886700" cy="1074799"/>
          </a:xfrm>
        </p:spPr>
        <p:txBody>
          <a:bodyPr/>
          <a:lstStyle>
            <a:lvl1pPr marL="0" indent="0">
              <a:buNone/>
              <a:defRPr sz="1900">
                <a:solidFill>
                  <a:schemeClr val="tx1">
                    <a:tint val="75000"/>
                  </a:schemeClr>
                </a:solidFill>
              </a:defRPr>
            </a:lvl1pPr>
            <a:lvl2pPr marL="356536" indent="0">
              <a:buNone/>
              <a:defRPr sz="1600">
                <a:solidFill>
                  <a:schemeClr val="tx1">
                    <a:tint val="75000"/>
                  </a:schemeClr>
                </a:solidFill>
              </a:defRPr>
            </a:lvl2pPr>
            <a:lvl3pPr marL="713071" indent="0">
              <a:buNone/>
              <a:defRPr sz="1400">
                <a:solidFill>
                  <a:schemeClr val="tx1">
                    <a:tint val="75000"/>
                  </a:schemeClr>
                </a:solidFill>
              </a:defRPr>
            </a:lvl3pPr>
            <a:lvl4pPr marL="1069605" indent="0">
              <a:buNone/>
              <a:defRPr sz="1200">
                <a:solidFill>
                  <a:schemeClr val="tx1">
                    <a:tint val="75000"/>
                  </a:schemeClr>
                </a:solidFill>
              </a:defRPr>
            </a:lvl4pPr>
            <a:lvl5pPr marL="1426140" indent="0">
              <a:buNone/>
              <a:defRPr sz="1200">
                <a:solidFill>
                  <a:schemeClr val="tx1">
                    <a:tint val="75000"/>
                  </a:schemeClr>
                </a:solidFill>
              </a:defRPr>
            </a:lvl5pPr>
            <a:lvl6pPr marL="1782677" indent="0">
              <a:buNone/>
              <a:defRPr sz="1200">
                <a:solidFill>
                  <a:schemeClr val="tx1">
                    <a:tint val="75000"/>
                  </a:schemeClr>
                </a:solidFill>
              </a:defRPr>
            </a:lvl6pPr>
            <a:lvl7pPr marL="2139212" indent="0">
              <a:buNone/>
              <a:defRPr sz="1200">
                <a:solidFill>
                  <a:schemeClr val="tx1">
                    <a:tint val="75000"/>
                  </a:schemeClr>
                </a:solidFill>
              </a:defRPr>
            </a:lvl7pPr>
            <a:lvl8pPr marL="2495744" indent="0">
              <a:buNone/>
              <a:defRPr sz="1200">
                <a:solidFill>
                  <a:schemeClr val="tx1">
                    <a:tint val="75000"/>
                  </a:schemeClr>
                </a:solidFill>
              </a:defRPr>
            </a:lvl8pPr>
            <a:lvl9pPr marL="2852280" indent="0">
              <a:buNone/>
              <a:defRPr sz="12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3925924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Platshållare för innehåll 2"/>
          <p:cNvSpPr>
            <a:spLocks noGrp="1"/>
          </p:cNvSpPr>
          <p:nvPr>
            <p:ph sz="half" idx="1"/>
          </p:nvPr>
        </p:nvSpPr>
        <p:spPr>
          <a:xfrm>
            <a:off x="628651" y="1358419"/>
            <a:ext cx="3886200" cy="3479831"/>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p:cNvSpPr>
            <a:spLocks noGrp="1"/>
          </p:cNvSpPr>
          <p:nvPr>
            <p:ph sz="half" idx="2"/>
          </p:nvPr>
        </p:nvSpPr>
        <p:spPr>
          <a:xfrm>
            <a:off x="4629151" y="1358419"/>
            <a:ext cx="3886200" cy="3479831"/>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2097598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2" y="304272"/>
            <a:ext cx="7886700" cy="944308"/>
          </a:xfrm>
        </p:spPr>
        <p:txBody>
          <a:bodyPr/>
          <a:lstStyle/>
          <a:p>
            <a:r>
              <a:rPr lang="sv-SE"/>
              <a:t>Klicka här för att ändra format</a:t>
            </a:r>
          </a:p>
        </p:txBody>
      </p:sp>
      <p:sp>
        <p:nvSpPr>
          <p:cNvPr id="3" name="Platshållare för text 2"/>
          <p:cNvSpPr>
            <a:spLocks noGrp="1"/>
          </p:cNvSpPr>
          <p:nvPr>
            <p:ph type="body" idx="1"/>
          </p:nvPr>
        </p:nvSpPr>
        <p:spPr>
          <a:xfrm>
            <a:off x="629842" y="1400969"/>
            <a:ext cx="3868340" cy="686593"/>
          </a:xfrm>
        </p:spPr>
        <p:txBody>
          <a:bodyPr anchor="b"/>
          <a:lstStyle>
            <a:lvl1pPr marL="0" indent="0">
              <a:buNone/>
              <a:defRPr sz="1900" b="1"/>
            </a:lvl1pPr>
            <a:lvl2pPr marL="356536" indent="0">
              <a:buNone/>
              <a:defRPr sz="1600" b="1"/>
            </a:lvl2pPr>
            <a:lvl3pPr marL="713071" indent="0">
              <a:buNone/>
              <a:defRPr sz="1400" b="1"/>
            </a:lvl3pPr>
            <a:lvl4pPr marL="1069605" indent="0">
              <a:buNone/>
              <a:defRPr sz="1200" b="1"/>
            </a:lvl4pPr>
            <a:lvl5pPr marL="1426140" indent="0">
              <a:buNone/>
              <a:defRPr sz="1200" b="1"/>
            </a:lvl5pPr>
            <a:lvl6pPr marL="1782677" indent="0">
              <a:buNone/>
              <a:defRPr sz="1200" b="1"/>
            </a:lvl6pPr>
            <a:lvl7pPr marL="2139212" indent="0">
              <a:buNone/>
              <a:defRPr sz="1200" b="1"/>
            </a:lvl7pPr>
            <a:lvl8pPr marL="2495744" indent="0">
              <a:buNone/>
              <a:defRPr sz="1200" b="1"/>
            </a:lvl8pPr>
            <a:lvl9pPr marL="2852280" indent="0">
              <a:buNone/>
              <a:defRPr sz="1200" b="1"/>
            </a:lvl9pPr>
          </a:lstStyle>
          <a:p>
            <a:pPr lvl="0"/>
            <a:r>
              <a:rPr lang="sv-SE" dirty="0"/>
              <a:t>Redigera format för bakgrundstext</a:t>
            </a:r>
          </a:p>
        </p:txBody>
      </p:sp>
      <p:sp>
        <p:nvSpPr>
          <p:cNvPr id="4" name="Platshållare för innehåll 3"/>
          <p:cNvSpPr>
            <a:spLocks noGrp="1"/>
          </p:cNvSpPr>
          <p:nvPr>
            <p:ph sz="half" idx="2"/>
          </p:nvPr>
        </p:nvSpPr>
        <p:spPr>
          <a:xfrm>
            <a:off x="629842" y="2087562"/>
            <a:ext cx="3868340" cy="276904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p:cNvSpPr>
            <a:spLocks noGrp="1"/>
          </p:cNvSpPr>
          <p:nvPr>
            <p:ph type="body" sz="quarter" idx="3"/>
          </p:nvPr>
        </p:nvSpPr>
        <p:spPr>
          <a:xfrm>
            <a:off x="4629157" y="1400969"/>
            <a:ext cx="3887391" cy="686593"/>
          </a:xfrm>
        </p:spPr>
        <p:txBody>
          <a:bodyPr anchor="b"/>
          <a:lstStyle>
            <a:lvl1pPr marL="0" indent="0">
              <a:buNone/>
              <a:defRPr sz="1900" b="1"/>
            </a:lvl1pPr>
            <a:lvl2pPr marL="356536" indent="0">
              <a:buNone/>
              <a:defRPr sz="1600" b="1"/>
            </a:lvl2pPr>
            <a:lvl3pPr marL="713071" indent="0">
              <a:buNone/>
              <a:defRPr sz="1400" b="1"/>
            </a:lvl3pPr>
            <a:lvl4pPr marL="1069605" indent="0">
              <a:buNone/>
              <a:defRPr sz="1200" b="1"/>
            </a:lvl4pPr>
            <a:lvl5pPr marL="1426140" indent="0">
              <a:buNone/>
              <a:defRPr sz="1200" b="1"/>
            </a:lvl5pPr>
            <a:lvl6pPr marL="1782677" indent="0">
              <a:buNone/>
              <a:defRPr sz="1200" b="1"/>
            </a:lvl6pPr>
            <a:lvl7pPr marL="2139212" indent="0">
              <a:buNone/>
              <a:defRPr sz="1200" b="1"/>
            </a:lvl7pPr>
            <a:lvl8pPr marL="2495744" indent="0">
              <a:buNone/>
              <a:defRPr sz="1200" b="1"/>
            </a:lvl8pPr>
            <a:lvl9pPr marL="2852280" indent="0">
              <a:buNone/>
              <a:defRPr sz="1200" b="1"/>
            </a:lvl9pPr>
          </a:lstStyle>
          <a:p>
            <a:pPr lvl="0"/>
            <a:r>
              <a:rPr lang="sv-SE"/>
              <a:t>Redigera format för bakgrundstext</a:t>
            </a:r>
          </a:p>
        </p:txBody>
      </p:sp>
      <p:sp>
        <p:nvSpPr>
          <p:cNvPr id="6" name="Platshållare för innehåll 5"/>
          <p:cNvSpPr>
            <a:spLocks noGrp="1"/>
          </p:cNvSpPr>
          <p:nvPr>
            <p:ph sz="quarter" idx="4"/>
          </p:nvPr>
        </p:nvSpPr>
        <p:spPr>
          <a:xfrm>
            <a:off x="4629157" y="2087562"/>
            <a:ext cx="3887391" cy="276904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8F2DF40C-C123-445C-94DD-CB2CA18325EB}" type="datetimeFigureOut">
              <a:rPr lang="sv-SE" smtClean="0">
                <a:solidFill>
                  <a:prstClr val="black">
                    <a:tint val="75000"/>
                  </a:prstClr>
                </a:solidFill>
              </a:rPr>
              <a:pPr/>
              <a:t>2021-11-19</a:t>
            </a:fld>
            <a:endParaRPr lang="sv-SE" dirty="0">
              <a:solidFill>
                <a:prstClr val="black">
                  <a:tint val="75000"/>
                </a:prstClr>
              </a:solidFill>
            </a:endParaRPr>
          </a:p>
        </p:txBody>
      </p:sp>
      <p:sp>
        <p:nvSpPr>
          <p:cNvPr id="8" name="Platshållare för sidfo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sv-SE" dirty="0">
              <a:solidFill>
                <a:prstClr val="black">
                  <a:tint val="75000"/>
                </a:prstClr>
              </a:solidFill>
            </a:endParaRPr>
          </a:p>
        </p:txBody>
      </p:sp>
    </p:spTree>
    <p:extLst>
      <p:ext uri="{BB962C8B-B14F-4D97-AF65-F5344CB8AC3E}">
        <p14:creationId xmlns:p14="http://schemas.microsoft.com/office/powerpoint/2010/main" val="4198367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Platshållare för datum 2"/>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4" name="Platshållare för sidfot 3"/>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2446434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3" name="Platshållare för sidfot 2"/>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4233411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9" y="381000"/>
            <a:ext cx="2949177" cy="1333500"/>
          </a:xfrm>
        </p:spPr>
        <p:txBody>
          <a:bodyPr anchor="b"/>
          <a:lstStyle>
            <a:lvl1pPr>
              <a:defRPr sz="2500"/>
            </a:lvl1pPr>
          </a:lstStyle>
          <a:p>
            <a:r>
              <a:rPr lang="sv-SE"/>
              <a:t>Klicka här för att ändra format</a:t>
            </a:r>
          </a:p>
        </p:txBody>
      </p:sp>
      <p:sp>
        <p:nvSpPr>
          <p:cNvPr id="3" name="Platshållare för innehåll 2"/>
          <p:cNvSpPr>
            <a:spLocks noGrp="1"/>
          </p:cNvSpPr>
          <p:nvPr>
            <p:ph idx="1"/>
          </p:nvPr>
        </p:nvSpPr>
        <p:spPr>
          <a:xfrm>
            <a:off x="3887401" y="822856"/>
            <a:ext cx="4629151" cy="4061354"/>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29849" y="1714500"/>
            <a:ext cx="2949177" cy="3176323"/>
          </a:xfrm>
        </p:spPr>
        <p:txBody>
          <a:bodyPr/>
          <a:lstStyle>
            <a:lvl1pPr marL="0" indent="0">
              <a:buNone/>
              <a:defRPr sz="1200"/>
            </a:lvl1pPr>
            <a:lvl2pPr marL="356536" indent="0">
              <a:buNone/>
              <a:defRPr sz="1100"/>
            </a:lvl2pPr>
            <a:lvl3pPr marL="713071" indent="0">
              <a:buNone/>
              <a:defRPr sz="900"/>
            </a:lvl3pPr>
            <a:lvl4pPr marL="1069605" indent="0">
              <a:buNone/>
              <a:defRPr sz="800"/>
            </a:lvl4pPr>
            <a:lvl5pPr marL="1426140" indent="0">
              <a:buNone/>
              <a:defRPr sz="800"/>
            </a:lvl5pPr>
            <a:lvl6pPr marL="1782677" indent="0">
              <a:buNone/>
              <a:defRPr sz="800"/>
            </a:lvl6pPr>
            <a:lvl7pPr marL="2139212" indent="0">
              <a:buNone/>
              <a:defRPr sz="800"/>
            </a:lvl7pPr>
            <a:lvl8pPr marL="2495744" indent="0">
              <a:buNone/>
              <a:defRPr sz="800"/>
            </a:lvl8pPr>
            <a:lvl9pPr marL="2852280" indent="0">
              <a:buNone/>
              <a:defRPr sz="8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27076691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9" y="381000"/>
            <a:ext cx="2949177" cy="1333500"/>
          </a:xfrm>
        </p:spPr>
        <p:txBody>
          <a:bodyPr anchor="b"/>
          <a:lstStyle>
            <a:lvl1pPr>
              <a:defRPr sz="2500"/>
            </a:lvl1pPr>
          </a:lstStyle>
          <a:p>
            <a:r>
              <a:rPr lang="sv-SE" dirty="0"/>
              <a:t>Klicka här för att ändra format</a:t>
            </a:r>
          </a:p>
        </p:txBody>
      </p:sp>
      <p:sp>
        <p:nvSpPr>
          <p:cNvPr id="3" name="Platshållare för bild 2"/>
          <p:cNvSpPr>
            <a:spLocks noGrp="1"/>
          </p:cNvSpPr>
          <p:nvPr>
            <p:ph type="pic" idx="1"/>
          </p:nvPr>
        </p:nvSpPr>
        <p:spPr>
          <a:xfrm>
            <a:off x="3887401" y="822856"/>
            <a:ext cx="4629151" cy="4061354"/>
          </a:xfrm>
        </p:spPr>
        <p:txBody>
          <a:bodyPr/>
          <a:lstStyle>
            <a:lvl1pPr marL="0" indent="0">
              <a:buNone/>
              <a:defRPr sz="2500"/>
            </a:lvl1pPr>
            <a:lvl2pPr marL="356536" indent="0">
              <a:buNone/>
              <a:defRPr sz="2200"/>
            </a:lvl2pPr>
            <a:lvl3pPr marL="713071" indent="0">
              <a:buNone/>
              <a:defRPr sz="1900"/>
            </a:lvl3pPr>
            <a:lvl4pPr marL="1069605" indent="0">
              <a:buNone/>
              <a:defRPr sz="1600"/>
            </a:lvl4pPr>
            <a:lvl5pPr marL="1426140" indent="0">
              <a:buNone/>
              <a:defRPr sz="1600"/>
            </a:lvl5pPr>
            <a:lvl6pPr marL="1782677" indent="0">
              <a:buNone/>
              <a:defRPr sz="1600"/>
            </a:lvl6pPr>
            <a:lvl7pPr marL="2139212" indent="0">
              <a:buNone/>
              <a:defRPr sz="1600"/>
            </a:lvl7pPr>
            <a:lvl8pPr marL="2495744" indent="0">
              <a:buNone/>
              <a:defRPr sz="1600"/>
            </a:lvl8pPr>
            <a:lvl9pPr marL="2852280" indent="0">
              <a:buNone/>
              <a:defRPr sz="1600"/>
            </a:lvl9pPr>
          </a:lstStyle>
          <a:p>
            <a:endParaRPr lang="sv-SE"/>
          </a:p>
        </p:txBody>
      </p:sp>
      <p:sp>
        <p:nvSpPr>
          <p:cNvPr id="4" name="Platshållare för text 3"/>
          <p:cNvSpPr>
            <a:spLocks noGrp="1"/>
          </p:cNvSpPr>
          <p:nvPr>
            <p:ph type="body" sz="half" idx="2"/>
          </p:nvPr>
        </p:nvSpPr>
        <p:spPr>
          <a:xfrm>
            <a:off x="629849" y="1714500"/>
            <a:ext cx="2949177" cy="3176323"/>
          </a:xfrm>
        </p:spPr>
        <p:txBody>
          <a:bodyPr/>
          <a:lstStyle>
            <a:lvl1pPr marL="0" indent="0">
              <a:buNone/>
              <a:defRPr sz="1200"/>
            </a:lvl1pPr>
            <a:lvl2pPr marL="356536" indent="0">
              <a:buNone/>
              <a:defRPr sz="1100"/>
            </a:lvl2pPr>
            <a:lvl3pPr marL="713071" indent="0">
              <a:buNone/>
              <a:defRPr sz="900"/>
            </a:lvl3pPr>
            <a:lvl4pPr marL="1069605" indent="0">
              <a:buNone/>
              <a:defRPr sz="800"/>
            </a:lvl4pPr>
            <a:lvl5pPr marL="1426140" indent="0">
              <a:buNone/>
              <a:defRPr sz="800"/>
            </a:lvl5pPr>
            <a:lvl6pPr marL="1782677" indent="0">
              <a:buNone/>
              <a:defRPr sz="800"/>
            </a:lvl6pPr>
            <a:lvl7pPr marL="2139212" indent="0">
              <a:buNone/>
              <a:defRPr sz="800"/>
            </a:lvl7pPr>
            <a:lvl8pPr marL="2495744" indent="0">
              <a:buNone/>
              <a:defRPr sz="800"/>
            </a:lvl8pPr>
            <a:lvl9pPr marL="2852280" indent="0">
              <a:buNone/>
              <a:defRPr sz="800"/>
            </a:lvl9pPr>
          </a:lstStyle>
          <a:p>
            <a:pPr lvl="0"/>
            <a:r>
              <a:rPr lang="sv-SE" dirty="0"/>
              <a:t>Redigera format för bakgrundstext</a:t>
            </a:r>
          </a:p>
        </p:txBody>
      </p:sp>
      <p:sp>
        <p:nvSpPr>
          <p:cNvPr id="5" name="Platshållare för datum 4"/>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41008069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med kvarnhjul">
    <p:spTree>
      <p:nvGrpSpPr>
        <p:cNvPr id="1" name=""/>
        <p:cNvGrpSpPr/>
        <p:nvPr/>
      </p:nvGrpSpPr>
      <p:grpSpPr>
        <a:xfrm>
          <a:off x="0" y="0"/>
          <a:ext cx="0" cy="0"/>
          <a:chOff x="0" y="0"/>
          <a:chExt cx="0" cy="0"/>
        </a:xfrm>
      </p:grpSpPr>
      <p:pic>
        <p:nvPicPr>
          <p:cNvPr id="11" name="Bildobjekt 10" descr="Orange_va_ovre.png"/>
          <p:cNvPicPr>
            <a:picLocks noChangeAspect="1"/>
          </p:cNvPicPr>
          <p:nvPr userDrawn="1"/>
        </p:nvPicPr>
        <p:blipFill>
          <a:blip r:embed="rId2" cstate="print"/>
          <a:stretch>
            <a:fillRect/>
          </a:stretch>
        </p:blipFill>
        <p:spPr>
          <a:xfrm>
            <a:off x="251520" y="97195"/>
            <a:ext cx="1908000" cy="662286"/>
          </a:xfrm>
          <a:prstGeom prst="rect">
            <a:avLst/>
          </a:prstGeom>
        </p:spPr>
      </p:pic>
      <p:pic>
        <p:nvPicPr>
          <p:cNvPr id="8" name="Bildobjekt 7" descr="Bla_horna.png"/>
          <p:cNvPicPr>
            <a:picLocks noChangeAspect="1"/>
          </p:cNvPicPr>
          <p:nvPr userDrawn="1"/>
        </p:nvPicPr>
        <p:blipFill>
          <a:blip r:embed="rId3" cstate="print"/>
          <a:stretch>
            <a:fillRect/>
          </a:stretch>
        </p:blipFill>
        <p:spPr>
          <a:xfrm>
            <a:off x="5526026" y="2700015"/>
            <a:ext cx="3617983" cy="3014986"/>
          </a:xfrm>
          <a:prstGeom prst="rect">
            <a:avLst/>
          </a:prstGeom>
        </p:spPr>
      </p:pic>
      <p:sp>
        <p:nvSpPr>
          <p:cNvPr id="9" name="Rubrik 1"/>
          <p:cNvSpPr>
            <a:spLocks noGrp="1"/>
          </p:cNvSpPr>
          <p:nvPr>
            <p:ph type="title"/>
          </p:nvPr>
        </p:nvSpPr>
        <p:spPr>
          <a:xfrm>
            <a:off x="726966" y="1604967"/>
            <a:ext cx="7690072" cy="952500"/>
          </a:xfrm>
        </p:spPr>
        <p:txBody>
          <a:bodyPr>
            <a:normAutofit/>
          </a:bodyPr>
          <a:lstStyle>
            <a:lvl1pPr algn="ctr">
              <a:defRPr sz="3600" baseline="0"/>
            </a:lvl1pPr>
          </a:lstStyle>
          <a:p>
            <a:r>
              <a:rPr lang="sv-SE" noProof="0"/>
              <a:t>Klicka här för att ändra format</a:t>
            </a:r>
          </a:p>
        </p:txBody>
      </p:sp>
      <p:sp>
        <p:nvSpPr>
          <p:cNvPr id="10"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
        <p:nvSpPr>
          <p:cNvPr id="12"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spTree>
    <p:extLst>
      <p:ext uri="{BB962C8B-B14F-4D97-AF65-F5344CB8AC3E}">
        <p14:creationId xmlns:p14="http://schemas.microsoft.com/office/powerpoint/2010/main" val="186253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38970051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och innehåll med kvarnhjul">
    <p:spTree>
      <p:nvGrpSpPr>
        <p:cNvPr id="1" name=""/>
        <p:cNvGrpSpPr/>
        <p:nvPr/>
      </p:nvGrpSpPr>
      <p:grpSpPr>
        <a:xfrm>
          <a:off x="0" y="0"/>
          <a:ext cx="0" cy="0"/>
          <a:chOff x="0" y="0"/>
          <a:chExt cx="0" cy="0"/>
        </a:xfrm>
      </p:grpSpPr>
      <p:pic>
        <p:nvPicPr>
          <p:cNvPr id="10" name="Bildobjekt 9"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pic>
        <p:nvPicPr>
          <p:cNvPr id="9" name="Bildobjekt 8" descr="Gra_horna_svag_gra.png"/>
          <p:cNvPicPr>
            <a:picLocks noChangeAspect="1"/>
          </p:cNvPicPr>
          <p:nvPr userDrawn="1"/>
        </p:nvPicPr>
        <p:blipFill>
          <a:blip r:embed="rId3" cstate="print"/>
          <a:stretch>
            <a:fillRect/>
          </a:stretch>
        </p:blipFill>
        <p:spPr>
          <a:xfrm>
            <a:off x="10" y="0"/>
            <a:ext cx="3617983" cy="3014986"/>
          </a:xfrm>
          <a:prstGeom prst="rect">
            <a:avLst/>
          </a:prstGeom>
        </p:spPr>
      </p:pic>
      <p:sp>
        <p:nvSpPr>
          <p:cNvPr id="11" name="Rubrik 1"/>
          <p:cNvSpPr>
            <a:spLocks noGrp="1"/>
          </p:cNvSpPr>
          <p:nvPr>
            <p:ph type="title"/>
          </p:nvPr>
        </p:nvSpPr>
        <p:spPr>
          <a:xfrm>
            <a:off x="1130400" y="228865"/>
            <a:ext cx="7762080" cy="952500"/>
          </a:xfrm>
        </p:spPr>
        <p:txBody>
          <a:bodyPr/>
          <a:lstStyle>
            <a:lvl1pPr algn="l">
              <a:defRPr/>
            </a:lvl1pPr>
          </a:lstStyle>
          <a:p>
            <a:r>
              <a:rPr lang="sv-SE" noProof="0"/>
              <a:t>Klicka här för att ändra format</a:t>
            </a:r>
          </a:p>
        </p:txBody>
      </p:sp>
      <p:sp>
        <p:nvSpPr>
          <p:cNvPr id="12" name="Platshållare för innehåll 2"/>
          <p:cNvSpPr>
            <a:spLocks noGrp="1"/>
          </p:cNvSpPr>
          <p:nvPr>
            <p:ph idx="1"/>
          </p:nvPr>
        </p:nvSpPr>
        <p:spPr>
          <a:xfrm>
            <a:off x="1130400" y="1333500"/>
            <a:ext cx="7762080" cy="3771636"/>
          </a:xfrm>
        </p:spPr>
        <p:txBody>
          <a:bodyPr/>
          <a:lstStyle>
            <a:lvl1pPr>
              <a:defRPr baseline="0"/>
            </a:lvl1pPr>
            <a:lvl2pPr>
              <a:defRPr baseline="0"/>
            </a:lvl2pPr>
            <a:lvl3pPr>
              <a:defRPr baseline="0"/>
            </a:lvl3pPr>
            <a:lvl4pPr>
              <a:defRPr baseline="0"/>
            </a:lvl4pPr>
            <a:lvl5pPr>
              <a:defRPr baseline="0"/>
            </a:lvl5p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14"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sp>
        <p:nvSpPr>
          <p:cNvPr id="15"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Tree>
    <p:extLst>
      <p:ext uri="{BB962C8B-B14F-4D97-AF65-F5344CB8AC3E}">
        <p14:creationId xmlns:p14="http://schemas.microsoft.com/office/powerpoint/2010/main" val="16210962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och innehåll utan kvarnhjul">
    <p:spTree>
      <p:nvGrpSpPr>
        <p:cNvPr id="1" name=""/>
        <p:cNvGrpSpPr/>
        <p:nvPr/>
      </p:nvGrpSpPr>
      <p:grpSpPr>
        <a:xfrm>
          <a:off x="0" y="0"/>
          <a:ext cx="0" cy="0"/>
          <a:chOff x="0" y="0"/>
          <a:chExt cx="0" cy="0"/>
        </a:xfrm>
      </p:grpSpPr>
      <p:pic>
        <p:nvPicPr>
          <p:cNvPr id="9" name="Bildobjekt 8"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sp>
        <p:nvSpPr>
          <p:cNvPr id="10" name="Rubrik 1"/>
          <p:cNvSpPr>
            <a:spLocks noGrp="1"/>
          </p:cNvSpPr>
          <p:nvPr>
            <p:ph type="title"/>
          </p:nvPr>
        </p:nvSpPr>
        <p:spPr>
          <a:xfrm>
            <a:off x="1130400" y="228865"/>
            <a:ext cx="7762080" cy="952500"/>
          </a:xfrm>
        </p:spPr>
        <p:txBody>
          <a:bodyPr/>
          <a:lstStyle>
            <a:lvl1pPr algn="l">
              <a:defRPr baseline="0"/>
            </a:lvl1pPr>
          </a:lstStyle>
          <a:p>
            <a:r>
              <a:rPr lang="sv-SE" noProof="0"/>
              <a:t>Klicka här för att ändra format</a:t>
            </a:r>
          </a:p>
        </p:txBody>
      </p:sp>
      <p:sp>
        <p:nvSpPr>
          <p:cNvPr id="11" name="Platshållare för innehåll 2"/>
          <p:cNvSpPr>
            <a:spLocks noGrp="1"/>
          </p:cNvSpPr>
          <p:nvPr>
            <p:ph idx="1"/>
          </p:nvPr>
        </p:nvSpPr>
        <p:spPr>
          <a:xfrm>
            <a:off x="1130400" y="1333500"/>
            <a:ext cx="7762080" cy="3771636"/>
          </a:xfrm>
        </p:spPr>
        <p:txBody>
          <a:bodyPr/>
          <a:lstStyle>
            <a:lvl1pPr>
              <a:defRPr baseline="0"/>
            </a:lvl1pPr>
            <a:lvl2pPr>
              <a:defRPr baseline="0"/>
            </a:lvl2pPr>
            <a:lvl3pPr>
              <a:defRPr baseline="0"/>
            </a:lvl3pPr>
            <a:lvl4pPr>
              <a:defRPr baseline="0"/>
            </a:lvl4pPr>
            <a:lvl5pPr>
              <a:defRPr baseline="0"/>
            </a:lvl5p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12"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sp>
        <p:nvSpPr>
          <p:cNvPr id="13"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Tree>
    <p:extLst>
      <p:ext uri="{BB962C8B-B14F-4D97-AF65-F5344CB8AC3E}">
        <p14:creationId xmlns:p14="http://schemas.microsoft.com/office/powerpoint/2010/main" val="25967028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vå innehållsdelar med kvarnhjul">
    <p:spTree>
      <p:nvGrpSpPr>
        <p:cNvPr id="1" name=""/>
        <p:cNvGrpSpPr/>
        <p:nvPr/>
      </p:nvGrpSpPr>
      <p:grpSpPr>
        <a:xfrm>
          <a:off x="0" y="0"/>
          <a:ext cx="0" cy="0"/>
          <a:chOff x="0" y="0"/>
          <a:chExt cx="0" cy="0"/>
        </a:xfrm>
      </p:grpSpPr>
      <p:pic>
        <p:nvPicPr>
          <p:cNvPr id="12" name="Bildobjekt 11"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pic>
        <p:nvPicPr>
          <p:cNvPr id="10" name="Bildobjekt 9" descr="Gra_horna_svag_gra.png"/>
          <p:cNvPicPr>
            <a:picLocks noChangeAspect="1"/>
          </p:cNvPicPr>
          <p:nvPr userDrawn="1"/>
        </p:nvPicPr>
        <p:blipFill>
          <a:blip r:embed="rId3" cstate="print"/>
          <a:stretch>
            <a:fillRect/>
          </a:stretch>
        </p:blipFill>
        <p:spPr>
          <a:xfrm>
            <a:off x="10" y="0"/>
            <a:ext cx="3617983" cy="3014986"/>
          </a:xfrm>
          <a:prstGeom prst="rect">
            <a:avLst/>
          </a:prstGeom>
        </p:spPr>
      </p:pic>
      <p:sp>
        <p:nvSpPr>
          <p:cNvPr id="13" name="Rubrik 1"/>
          <p:cNvSpPr>
            <a:spLocks noGrp="1"/>
          </p:cNvSpPr>
          <p:nvPr>
            <p:ph type="title"/>
          </p:nvPr>
        </p:nvSpPr>
        <p:spPr>
          <a:xfrm>
            <a:off x="1130400" y="228865"/>
            <a:ext cx="7768800" cy="952500"/>
          </a:xfrm>
        </p:spPr>
        <p:txBody>
          <a:bodyPr/>
          <a:lstStyle/>
          <a:p>
            <a:r>
              <a:rPr lang="sv-SE" noProof="0"/>
              <a:t>Klicka här för att ändra format</a:t>
            </a:r>
          </a:p>
        </p:txBody>
      </p:sp>
      <p:sp>
        <p:nvSpPr>
          <p:cNvPr id="14" name="Platshållare för innehåll 2"/>
          <p:cNvSpPr>
            <a:spLocks noGrp="1"/>
          </p:cNvSpPr>
          <p:nvPr>
            <p:ph sz="half" idx="1"/>
          </p:nvPr>
        </p:nvSpPr>
        <p:spPr>
          <a:xfrm>
            <a:off x="1130400" y="1333500"/>
            <a:ext cx="37440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15" name="Platshållare för innehåll 3"/>
          <p:cNvSpPr>
            <a:spLocks noGrp="1"/>
          </p:cNvSpPr>
          <p:nvPr>
            <p:ph sz="half" idx="2"/>
          </p:nvPr>
        </p:nvSpPr>
        <p:spPr>
          <a:xfrm>
            <a:off x="5148064" y="1357335"/>
            <a:ext cx="37440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16"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sp>
        <p:nvSpPr>
          <p:cNvPr id="17"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Tree>
    <p:extLst>
      <p:ext uri="{BB962C8B-B14F-4D97-AF65-F5344CB8AC3E}">
        <p14:creationId xmlns:p14="http://schemas.microsoft.com/office/powerpoint/2010/main" val="24428143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vå innehållsdelar utan kvarnhjul">
    <p:spTree>
      <p:nvGrpSpPr>
        <p:cNvPr id="1" name=""/>
        <p:cNvGrpSpPr/>
        <p:nvPr/>
      </p:nvGrpSpPr>
      <p:grpSpPr>
        <a:xfrm>
          <a:off x="0" y="0"/>
          <a:ext cx="0" cy="0"/>
          <a:chOff x="0" y="0"/>
          <a:chExt cx="0" cy="0"/>
        </a:xfrm>
      </p:grpSpPr>
      <p:pic>
        <p:nvPicPr>
          <p:cNvPr id="10" name="Bildobjekt 9"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sp>
        <p:nvSpPr>
          <p:cNvPr id="11" name="Rubrik 1"/>
          <p:cNvSpPr>
            <a:spLocks noGrp="1"/>
          </p:cNvSpPr>
          <p:nvPr>
            <p:ph type="title"/>
          </p:nvPr>
        </p:nvSpPr>
        <p:spPr>
          <a:xfrm>
            <a:off x="1130400" y="228865"/>
            <a:ext cx="7768800" cy="952500"/>
          </a:xfrm>
        </p:spPr>
        <p:txBody>
          <a:bodyPr/>
          <a:lstStyle/>
          <a:p>
            <a:r>
              <a:rPr lang="sv-SE" noProof="0"/>
              <a:t>Klicka här för att ändra format</a:t>
            </a:r>
          </a:p>
        </p:txBody>
      </p:sp>
      <p:sp>
        <p:nvSpPr>
          <p:cNvPr id="12" name="Platshållare för innehåll 2"/>
          <p:cNvSpPr>
            <a:spLocks noGrp="1"/>
          </p:cNvSpPr>
          <p:nvPr>
            <p:ph sz="half" idx="1"/>
          </p:nvPr>
        </p:nvSpPr>
        <p:spPr>
          <a:xfrm>
            <a:off x="1130400" y="1333500"/>
            <a:ext cx="37440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13" name="Platshållare för innehåll 3"/>
          <p:cNvSpPr>
            <a:spLocks noGrp="1"/>
          </p:cNvSpPr>
          <p:nvPr>
            <p:ph sz="half" idx="2"/>
          </p:nvPr>
        </p:nvSpPr>
        <p:spPr>
          <a:xfrm>
            <a:off x="5148064" y="1357335"/>
            <a:ext cx="37440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14"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sp>
        <p:nvSpPr>
          <p:cNvPr id="15"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Tree>
    <p:extLst>
      <p:ext uri="{BB962C8B-B14F-4D97-AF65-F5344CB8AC3E}">
        <p14:creationId xmlns:p14="http://schemas.microsoft.com/office/powerpoint/2010/main" val="2995686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om med kvarnhjul">
    <p:spTree>
      <p:nvGrpSpPr>
        <p:cNvPr id="1" name=""/>
        <p:cNvGrpSpPr/>
        <p:nvPr/>
      </p:nvGrpSpPr>
      <p:grpSpPr>
        <a:xfrm>
          <a:off x="0" y="0"/>
          <a:ext cx="0" cy="0"/>
          <a:chOff x="0" y="0"/>
          <a:chExt cx="0" cy="0"/>
        </a:xfrm>
      </p:grpSpPr>
      <p:pic>
        <p:nvPicPr>
          <p:cNvPr id="9" name="Bildobjekt 8"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pic>
        <p:nvPicPr>
          <p:cNvPr id="10" name="Bildobjekt 9" descr="Gra_horna_svag_gra.png"/>
          <p:cNvPicPr>
            <a:picLocks noChangeAspect="1"/>
          </p:cNvPicPr>
          <p:nvPr userDrawn="1"/>
        </p:nvPicPr>
        <p:blipFill>
          <a:blip r:embed="rId3" cstate="print"/>
          <a:stretch>
            <a:fillRect/>
          </a:stretch>
        </p:blipFill>
        <p:spPr>
          <a:xfrm>
            <a:off x="10" y="0"/>
            <a:ext cx="3617983" cy="3014986"/>
          </a:xfrm>
          <a:prstGeom prst="rect">
            <a:avLst/>
          </a:prstGeom>
        </p:spPr>
      </p:pic>
      <p:sp>
        <p:nvSpPr>
          <p:cNvPr id="11"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
        <p:nvSpPr>
          <p:cNvPr id="12"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a:solidFill>
                <a:prstClr val="black"/>
              </a:solidFill>
            </a:endParaRPr>
          </a:p>
        </p:txBody>
      </p:sp>
    </p:spTree>
    <p:extLst>
      <p:ext uri="{BB962C8B-B14F-4D97-AF65-F5344CB8AC3E}">
        <p14:creationId xmlns:p14="http://schemas.microsoft.com/office/powerpoint/2010/main" val="20905548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Tom utan kvarnhjul">
    <p:spTree>
      <p:nvGrpSpPr>
        <p:cNvPr id="1" name=""/>
        <p:cNvGrpSpPr/>
        <p:nvPr/>
      </p:nvGrpSpPr>
      <p:grpSpPr>
        <a:xfrm>
          <a:off x="0" y="0"/>
          <a:ext cx="0" cy="0"/>
          <a:chOff x="0" y="0"/>
          <a:chExt cx="0" cy="0"/>
        </a:xfrm>
      </p:grpSpPr>
      <p:pic>
        <p:nvPicPr>
          <p:cNvPr id="7" name="Bildobjekt 6"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sp>
        <p:nvSpPr>
          <p:cNvPr id="8"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
        <p:nvSpPr>
          <p:cNvPr id="9"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a:solidFill>
                <a:prstClr val="black"/>
              </a:solidFill>
            </a:endParaRPr>
          </a:p>
        </p:txBody>
      </p:sp>
    </p:spTree>
    <p:extLst>
      <p:ext uri="{BB962C8B-B14F-4D97-AF65-F5344CB8AC3E}">
        <p14:creationId xmlns:p14="http://schemas.microsoft.com/office/powerpoint/2010/main" val="41589809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Rubrikbild och underrubrik med kvarnhjul">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800008"/>
            <a:ext cx="7772400" cy="1225021"/>
          </a:xfrm>
        </p:spPr>
        <p:txBody>
          <a:bodyPr>
            <a:normAutofit/>
          </a:bodyPr>
          <a:lstStyle>
            <a:lvl1pPr marL="0" algn="l" defTabSz="914181" rtl="0" eaLnBrk="1" latinLnBrk="0" hangingPunct="1">
              <a:lnSpc>
                <a:spcPts val="4000"/>
              </a:lnSpc>
              <a:spcBef>
                <a:spcPts val="0"/>
              </a:spcBef>
              <a:spcAft>
                <a:spcPts val="0"/>
              </a:spcAft>
              <a:defRPr lang="en-US" sz="3600" b="1" kern="0" spc="0" baseline="0" dirty="0" smtClean="0">
                <a:solidFill>
                  <a:schemeClr val="tx1"/>
                </a:solidFill>
                <a:latin typeface="Gill Sans MT"/>
                <a:ea typeface="+mn-ea"/>
                <a:cs typeface="+mn-cs"/>
              </a:defRPr>
            </a:lvl1pPr>
          </a:lstStyle>
          <a:p>
            <a:r>
              <a:rPr lang="sv-SE" noProof="0"/>
              <a:t>Klicka här för att ändra format</a:t>
            </a:r>
          </a:p>
        </p:txBody>
      </p:sp>
      <p:sp>
        <p:nvSpPr>
          <p:cNvPr id="3" name="Underrubrik 2"/>
          <p:cNvSpPr>
            <a:spLocks noGrp="1"/>
          </p:cNvSpPr>
          <p:nvPr>
            <p:ph type="subTitle" idx="1"/>
          </p:nvPr>
        </p:nvSpPr>
        <p:spPr>
          <a:xfrm>
            <a:off x="683569" y="3277547"/>
            <a:ext cx="4136504" cy="1460500"/>
          </a:xfrm>
        </p:spPr>
        <p:txBody>
          <a:bodyPr vert="horz" lIns="91418" tIns="45708" rIns="91418" bIns="45708" rtlCol="0" anchor="ctr">
            <a:normAutofit/>
          </a:bodyPr>
          <a:lstStyle>
            <a:lvl1pPr marL="0" indent="0" algn="l" defTabSz="914181" rtl="0" eaLnBrk="1" latinLnBrk="0" hangingPunct="1">
              <a:lnSpc>
                <a:spcPts val="2400"/>
              </a:lnSpc>
              <a:spcBef>
                <a:spcPts val="0"/>
              </a:spcBef>
              <a:spcAft>
                <a:spcPts val="0"/>
              </a:spcAft>
              <a:buNone/>
              <a:defRPr lang="en-US" sz="2400" b="0" kern="0" spc="0" baseline="0" dirty="0" smtClean="0">
                <a:solidFill>
                  <a:schemeClr val="tx1"/>
                </a:solidFill>
                <a:latin typeface="Gill Sans MT"/>
                <a:ea typeface="+mn-ea"/>
                <a:cs typeface="+mn-cs"/>
              </a:defRPr>
            </a:lvl1pPr>
            <a:lvl2pPr marL="457091" indent="0" algn="ctr">
              <a:buNone/>
              <a:defRPr>
                <a:solidFill>
                  <a:schemeClr val="tx1">
                    <a:tint val="75000"/>
                  </a:schemeClr>
                </a:solidFill>
              </a:defRPr>
            </a:lvl2pPr>
            <a:lvl3pPr marL="914181" indent="0" algn="ctr">
              <a:buNone/>
              <a:defRPr>
                <a:solidFill>
                  <a:schemeClr val="tx1">
                    <a:tint val="75000"/>
                  </a:schemeClr>
                </a:solidFill>
              </a:defRPr>
            </a:lvl3pPr>
            <a:lvl4pPr marL="1371270" indent="0" algn="ctr">
              <a:buNone/>
              <a:defRPr>
                <a:solidFill>
                  <a:schemeClr val="tx1">
                    <a:tint val="75000"/>
                  </a:schemeClr>
                </a:solidFill>
              </a:defRPr>
            </a:lvl4pPr>
            <a:lvl5pPr marL="1828362" indent="0" algn="ctr">
              <a:buNone/>
              <a:defRPr>
                <a:solidFill>
                  <a:schemeClr val="tx1">
                    <a:tint val="75000"/>
                  </a:schemeClr>
                </a:solidFill>
              </a:defRPr>
            </a:lvl5pPr>
            <a:lvl6pPr marL="2285451" indent="0" algn="ctr">
              <a:buNone/>
              <a:defRPr>
                <a:solidFill>
                  <a:schemeClr val="tx1">
                    <a:tint val="75000"/>
                  </a:schemeClr>
                </a:solidFill>
              </a:defRPr>
            </a:lvl6pPr>
            <a:lvl7pPr marL="2742540" indent="0" algn="ctr">
              <a:buNone/>
              <a:defRPr>
                <a:solidFill>
                  <a:schemeClr val="tx1">
                    <a:tint val="75000"/>
                  </a:schemeClr>
                </a:solidFill>
              </a:defRPr>
            </a:lvl7pPr>
            <a:lvl8pPr marL="3199632" indent="0" algn="ctr">
              <a:buNone/>
              <a:defRPr>
                <a:solidFill>
                  <a:schemeClr val="tx1">
                    <a:tint val="75000"/>
                  </a:schemeClr>
                </a:solidFill>
              </a:defRPr>
            </a:lvl8pPr>
            <a:lvl9pPr marL="3656723" indent="0" algn="ctr">
              <a:buNone/>
              <a:defRPr>
                <a:solidFill>
                  <a:schemeClr val="tx1">
                    <a:tint val="75000"/>
                  </a:schemeClr>
                </a:solidFill>
              </a:defRPr>
            </a:lvl9pPr>
          </a:lstStyle>
          <a:p>
            <a:r>
              <a:rPr lang="sv-SE" noProof="0"/>
              <a:t>Klicka här för att ändra format på underrubrik i bakgrunden</a:t>
            </a:r>
          </a:p>
        </p:txBody>
      </p:sp>
      <p:pic>
        <p:nvPicPr>
          <p:cNvPr id="13" name="Bildobjekt 12" descr="Orange_va_ovre.png"/>
          <p:cNvPicPr>
            <a:picLocks noChangeAspect="1"/>
          </p:cNvPicPr>
          <p:nvPr userDrawn="1"/>
        </p:nvPicPr>
        <p:blipFill>
          <a:blip r:embed="rId2" cstate="print"/>
          <a:stretch>
            <a:fillRect/>
          </a:stretch>
        </p:blipFill>
        <p:spPr>
          <a:xfrm>
            <a:off x="251520" y="97193"/>
            <a:ext cx="1674000" cy="581062"/>
          </a:xfrm>
          <a:prstGeom prst="rect">
            <a:avLst/>
          </a:prstGeom>
        </p:spPr>
      </p:pic>
      <p:pic>
        <p:nvPicPr>
          <p:cNvPr id="8" name="Bildobjekt 7" descr="Bla_horna.png"/>
          <p:cNvPicPr>
            <a:picLocks noChangeAspect="1"/>
          </p:cNvPicPr>
          <p:nvPr userDrawn="1"/>
        </p:nvPicPr>
        <p:blipFill>
          <a:blip r:embed="rId3" cstate="print"/>
          <a:stretch>
            <a:fillRect/>
          </a:stretch>
        </p:blipFill>
        <p:spPr>
          <a:xfrm>
            <a:off x="5526026" y="2700015"/>
            <a:ext cx="3617983" cy="3014986"/>
          </a:xfrm>
          <a:prstGeom prst="rect">
            <a:avLst/>
          </a:prstGeom>
        </p:spPr>
      </p:pic>
      <p:sp>
        <p:nvSpPr>
          <p:cNvPr id="9"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
        <p:nvSpPr>
          <p:cNvPr id="10"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spTree>
    <p:extLst>
      <p:ext uri="{BB962C8B-B14F-4D97-AF65-F5344CB8AC3E}">
        <p14:creationId xmlns:p14="http://schemas.microsoft.com/office/powerpoint/2010/main" val="28075171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ast rubrik med kvarnhjul">
    <p:spTree>
      <p:nvGrpSpPr>
        <p:cNvPr id="1" name=""/>
        <p:cNvGrpSpPr/>
        <p:nvPr/>
      </p:nvGrpSpPr>
      <p:grpSpPr>
        <a:xfrm>
          <a:off x="0" y="0"/>
          <a:ext cx="0" cy="0"/>
          <a:chOff x="0" y="0"/>
          <a:chExt cx="0" cy="0"/>
        </a:xfrm>
      </p:grpSpPr>
      <p:pic>
        <p:nvPicPr>
          <p:cNvPr id="9" name="Bildobjekt 8"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sp>
        <p:nvSpPr>
          <p:cNvPr id="8" name="Rubrik 1"/>
          <p:cNvSpPr>
            <a:spLocks noGrp="1"/>
          </p:cNvSpPr>
          <p:nvPr>
            <p:ph type="title"/>
          </p:nvPr>
        </p:nvSpPr>
        <p:spPr>
          <a:xfrm>
            <a:off x="1130400" y="228865"/>
            <a:ext cx="7690072" cy="942000"/>
          </a:xfrm>
        </p:spPr>
        <p:txBody>
          <a:bodyPr/>
          <a:lstStyle/>
          <a:p>
            <a:r>
              <a:rPr lang="sv-SE" noProof="0"/>
              <a:t>Klicka här för att ändra format</a:t>
            </a:r>
          </a:p>
        </p:txBody>
      </p:sp>
      <p:sp>
        <p:nvSpPr>
          <p:cNvPr id="10"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
        <p:nvSpPr>
          <p:cNvPr id="11"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pic>
        <p:nvPicPr>
          <p:cNvPr id="6" name="Bildobjekt 5" descr="Gra_horna_svag_gra.png"/>
          <p:cNvPicPr>
            <a:picLocks noChangeAspect="1"/>
          </p:cNvPicPr>
          <p:nvPr userDrawn="1"/>
        </p:nvPicPr>
        <p:blipFill>
          <a:blip r:embed="rId3" cstate="print"/>
          <a:stretch>
            <a:fillRect/>
          </a:stretch>
        </p:blipFill>
        <p:spPr>
          <a:xfrm>
            <a:off x="10" y="0"/>
            <a:ext cx="3617983" cy="3014986"/>
          </a:xfrm>
          <a:prstGeom prst="rect">
            <a:avLst/>
          </a:prstGeom>
        </p:spPr>
      </p:pic>
    </p:spTree>
    <p:extLst>
      <p:ext uri="{BB962C8B-B14F-4D97-AF65-F5344CB8AC3E}">
        <p14:creationId xmlns:p14="http://schemas.microsoft.com/office/powerpoint/2010/main" val="5465968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ast rubrik utan kvarnhjul">
    <p:spTree>
      <p:nvGrpSpPr>
        <p:cNvPr id="1" name=""/>
        <p:cNvGrpSpPr/>
        <p:nvPr/>
      </p:nvGrpSpPr>
      <p:grpSpPr>
        <a:xfrm>
          <a:off x="0" y="0"/>
          <a:ext cx="0" cy="0"/>
          <a:chOff x="0" y="0"/>
          <a:chExt cx="0" cy="0"/>
        </a:xfrm>
      </p:grpSpPr>
      <p:pic>
        <p:nvPicPr>
          <p:cNvPr id="9" name="Bildobjekt 8"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sp>
        <p:nvSpPr>
          <p:cNvPr id="8" name="Rubrik 1"/>
          <p:cNvSpPr>
            <a:spLocks noGrp="1"/>
          </p:cNvSpPr>
          <p:nvPr>
            <p:ph type="title"/>
          </p:nvPr>
        </p:nvSpPr>
        <p:spPr>
          <a:xfrm>
            <a:off x="1130400" y="228865"/>
            <a:ext cx="7690072" cy="942000"/>
          </a:xfrm>
        </p:spPr>
        <p:txBody>
          <a:bodyPr/>
          <a:lstStyle/>
          <a:p>
            <a:r>
              <a:rPr lang="sv-SE" noProof="0"/>
              <a:t>Klicka här för att ändra format</a:t>
            </a:r>
          </a:p>
        </p:txBody>
      </p:sp>
      <p:sp>
        <p:nvSpPr>
          <p:cNvPr id="10"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
        <p:nvSpPr>
          <p:cNvPr id="11"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spTree>
    <p:extLst>
      <p:ext uri="{BB962C8B-B14F-4D97-AF65-F5344CB8AC3E}">
        <p14:creationId xmlns:p14="http://schemas.microsoft.com/office/powerpoint/2010/main" val="6990648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Avsnittsrubrik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722313" y="3672419"/>
            <a:ext cx="7772400" cy="1135063"/>
          </a:xfrm>
        </p:spPr>
        <p:txBody>
          <a:bodyPr anchor="t">
            <a:normAutofit/>
          </a:bodyPr>
          <a:lstStyle>
            <a:lvl1pPr algn="l">
              <a:defRPr sz="3300" b="1" cap="all"/>
            </a:lvl1pPr>
          </a:lstStyle>
          <a:p>
            <a:r>
              <a:rPr lang="sv-SE" noProof="0"/>
              <a:t>Klicka här för att ändra format</a:t>
            </a:r>
          </a:p>
        </p:txBody>
      </p:sp>
      <p:sp>
        <p:nvSpPr>
          <p:cNvPr id="3" name="Platshållare för text 2"/>
          <p:cNvSpPr>
            <a:spLocks noGrp="1"/>
          </p:cNvSpPr>
          <p:nvPr>
            <p:ph type="body" idx="1"/>
          </p:nvPr>
        </p:nvSpPr>
        <p:spPr>
          <a:xfrm>
            <a:off x="722313" y="2422261"/>
            <a:ext cx="7772400" cy="1250156"/>
          </a:xfrm>
        </p:spPr>
        <p:txBody>
          <a:bodyPr anchor="b"/>
          <a:lstStyle>
            <a:lvl1pPr marL="0" indent="0">
              <a:buNone/>
              <a:defRPr sz="2000">
                <a:solidFill>
                  <a:schemeClr val="tx1"/>
                </a:solidFill>
              </a:defRPr>
            </a:lvl1pPr>
            <a:lvl2pPr marL="457091" indent="0">
              <a:buNone/>
              <a:defRPr sz="1800">
                <a:solidFill>
                  <a:schemeClr val="tx1">
                    <a:tint val="75000"/>
                  </a:schemeClr>
                </a:solidFill>
              </a:defRPr>
            </a:lvl2pPr>
            <a:lvl3pPr marL="914181" indent="0">
              <a:buNone/>
              <a:defRPr sz="1600">
                <a:solidFill>
                  <a:schemeClr val="tx1">
                    <a:tint val="75000"/>
                  </a:schemeClr>
                </a:solidFill>
              </a:defRPr>
            </a:lvl3pPr>
            <a:lvl4pPr marL="1371270" indent="0">
              <a:buNone/>
              <a:defRPr sz="1400">
                <a:solidFill>
                  <a:schemeClr val="tx1">
                    <a:tint val="75000"/>
                  </a:schemeClr>
                </a:solidFill>
              </a:defRPr>
            </a:lvl4pPr>
            <a:lvl5pPr marL="1828362" indent="0">
              <a:buNone/>
              <a:defRPr sz="1400">
                <a:solidFill>
                  <a:schemeClr val="tx1">
                    <a:tint val="75000"/>
                  </a:schemeClr>
                </a:solidFill>
              </a:defRPr>
            </a:lvl5pPr>
            <a:lvl6pPr marL="2285451" indent="0">
              <a:buNone/>
              <a:defRPr sz="1400">
                <a:solidFill>
                  <a:schemeClr val="tx1">
                    <a:tint val="75000"/>
                  </a:schemeClr>
                </a:solidFill>
              </a:defRPr>
            </a:lvl6pPr>
            <a:lvl7pPr marL="2742540" indent="0">
              <a:buNone/>
              <a:defRPr sz="1400">
                <a:solidFill>
                  <a:schemeClr val="tx1">
                    <a:tint val="75000"/>
                  </a:schemeClr>
                </a:solidFill>
              </a:defRPr>
            </a:lvl7pPr>
            <a:lvl8pPr marL="3199632" indent="0">
              <a:buNone/>
              <a:defRPr sz="1400">
                <a:solidFill>
                  <a:schemeClr val="tx1">
                    <a:tint val="75000"/>
                  </a:schemeClr>
                </a:solidFill>
              </a:defRPr>
            </a:lvl8pPr>
            <a:lvl9pPr marL="3656723" indent="0">
              <a:buNone/>
              <a:defRPr sz="1400">
                <a:solidFill>
                  <a:schemeClr val="tx1">
                    <a:tint val="75000"/>
                  </a:schemeClr>
                </a:solidFill>
              </a:defRPr>
            </a:lvl9pPr>
          </a:lstStyle>
          <a:p>
            <a:pPr lvl="0"/>
            <a:r>
              <a:rPr lang="sv-SE" noProof="0"/>
              <a:t>Klicka här för att ändra format på bakgrundstexten</a:t>
            </a:r>
          </a:p>
        </p:txBody>
      </p:sp>
      <p:pic>
        <p:nvPicPr>
          <p:cNvPr id="9" name="Bildobjekt 8"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sp>
        <p:nvSpPr>
          <p:cNvPr id="7"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
        <p:nvSpPr>
          <p:cNvPr id="8"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pic>
        <p:nvPicPr>
          <p:cNvPr id="11" name="Bildobjekt 10" descr="Gra_horna_svag_gra.png"/>
          <p:cNvPicPr>
            <a:picLocks noChangeAspect="1"/>
          </p:cNvPicPr>
          <p:nvPr userDrawn="1"/>
        </p:nvPicPr>
        <p:blipFill>
          <a:blip r:embed="rId3" cstate="print"/>
          <a:stretch>
            <a:fillRect/>
          </a:stretch>
        </p:blipFill>
        <p:spPr>
          <a:xfrm>
            <a:off x="10" y="0"/>
            <a:ext cx="3617983" cy="3014986"/>
          </a:xfrm>
          <a:prstGeom prst="rect">
            <a:avLst/>
          </a:prstGeom>
        </p:spPr>
      </p:pic>
    </p:spTree>
    <p:extLst>
      <p:ext uri="{BB962C8B-B14F-4D97-AF65-F5344CB8AC3E}">
        <p14:creationId xmlns:p14="http://schemas.microsoft.com/office/powerpoint/2010/main" val="2095605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91" y="1250361"/>
            <a:ext cx="7886700" cy="2377281"/>
          </a:xfrm>
        </p:spPr>
        <p:txBody>
          <a:bodyPr anchor="b"/>
          <a:lstStyle>
            <a:lvl1pPr>
              <a:defRPr sz="5300"/>
            </a:lvl1pPr>
          </a:lstStyle>
          <a:p>
            <a:r>
              <a:rPr lang="sv-SE" dirty="0"/>
              <a:t>Klicka här för att ändra format</a:t>
            </a:r>
          </a:p>
        </p:txBody>
      </p:sp>
      <p:sp>
        <p:nvSpPr>
          <p:cNvPr id="3" name="Platshållare för text 2"/>
          <p:cNvSpPr>
            <a:spLocks noGrp="1"/>
          </p:cNvSpPr>
          <p:nvPr>
            <p:ph type="body" idx="1"/>
          </p:nvPr>
        </p:nvSpPr>
        <p:spPr>
          <a:xfrm>
            <a:off x="623891" y="3717543"/>
            <a:ext cx="7886700" cy="1074798"/>
          </a:xfrm>
        </p:spPr>
        <p:txBody>
          <a:bodyPr/>
          <a:lstStyle>
            <a:lvl1pPr marL="0" indent="0">
              <a:buNone/>
              <a:defRPr sz="2100">
                <a:solidFill>
                  <a:schemeClr val="tx1">
                    <a:tint val="75000"/>
                  </a:schemeClr>
                </a:solidFill>
              </a:defRPr>
            </a:lvl1pPr>
            <a:lvl2pPr marL="405052" indent="0">
              <a:buNone/>
              <a:defRPr sz="1800">
                <a:solidFill>
                  <a:schemeClr val="tx1">
                    <a:tint val="75000"/>
                  </a:schemeClr>
                </a:solidFill>
              </a:defRPr>
            </a:lvl2pPr>
            <a:lvl3pPr marL="810105" indent="0">
              <a:buNone/>
              <a:defRPr sz="1600">
                <a:solidFill>
                  <a:schemeClr val="tx1">
                    <a:tint val="75000"/>
                  </a:schemeClr>
                </a:solidFill>
              </a:defRPr>
            </a:lvl3pPr>
            <a:lvl4pPr marL="1215151" indent="0">
              <a:buNone/>
              <a:defRPr sz="1400">
                <a:solidFill>
                  <a:schemeClr val="tx1">
                    <a:tint val="75000"/>
                  </a:schemeClr>
                </a:solidFill>
              </a:defRPr>
            </a:lvl4pPr>
            <a:lvl5pPr marL="1620205" indent="0">
              <a:buNone/>
              <a:defRPr sz="1400">
                <a:solidFill>
                  <a:schemeClr val="tx1">
                    <a:tint val="75000"/>
                  </a:schemeClr>
                </a:solidFill>
              </a:defRPr>
            </a:lvl5pPr>
            <a:lvl6pPr marL="2025256" indent="0">
              <a:buNone/>
              <a:defRPr sz="1400">
                <a:solidFill>
                  <a:schemeClr val="tx1">
                    <a:tint val="75000"/>
                  </a:schemeClr>
                </a:solidFill>
              </a:defRPr>
            </a:lvl6pPr>
            <a:lvl7pPr marL="2430308" indent="0">
              <a:buNone/>
              <a:defRPr sz="1400">
                <a:solidFill>
                  <a:schemeClr val="tx1">
                    <a:tint val="75000"/>
                  </a:schemeClr>
                </a:solidFill>
              </a:defRPr>
            </a:lvl7pPr>
            <a:lvl8pPr marL="2835359" indent="0">
              <a:buNone/>
              <a:defRPr sz="1400">
                <a:solidFill>
                  <a:schemeClr val="tx1">
                    <a:tint val="75000"/>
                  </a:schemeClr>
                </a:solidFill>
              </a:defRPr>
            </a:lvl8pPr>
            <a:lvl9pPr marL="3240410" indent="0">
              <a:buNone/>
              <a:defRPr sz="14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14244277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3" name="Bildobjekt 12"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sp>
        <p:nvSpPr>
          <p:cNvPr id="12" name="Rubrik 1"/>
          <p:cNvSpPr>
            <a:spLocks noGrp="1"/>
          </p:cNvSpPr>
          <p:nvPr>
            <p:ph type="title"/>
          </p:nvPr>
        </p:nvSpPr>
        <p:spPr>
          <a:xfrm>
            <a:off x="1130400" y="228865"/>
            <a:ext cx="7762080" cy="952500"/>
          </a:xfrm>
        </p:spPr>
        <p:txBody>
          <a:bodyPr/>
          <a:lstStyle>
            <a:lvl1pPr>
              <a:defRPr baseline="0"/>
            </a:lvl1pPr>
          </a:lstStyle>
          <a:p>
            <a:r>
              <a:rPr lang="sv-SE" noProof="0"/>
              <a:t>Klicka här för att ändra format</a:t>
            </a:r>
          </a:p>
        </p:txBody>
      </p:sp>
      <p:sp>
        <p:nvSpPr>
          <p:cNvPr id="14" name="Platshållare för text 2"/>
          <p:cNvSpPr>
            <a:spLocks noGrp="1"/>
          </p:cNvSpPr>
          <p:nvPr>
            <p:ph type="body" idx="1"/>
          </p:nvPr>
        </p:nvSpPr>
        <p:spPr>
          <a:xfrm>
            <a:off x="1130400" y="1279263"/>
            <a:ext cx="3744000" cy="533135"/>
          </a:xfrm>
        </p:spPr>
        <p:txBody>
          <a:bodyPr anchor="b">
            <a:noAutofit/>
          </a:bodyPr>
          <a:lstStyle>
            <a:lvl1pPr marL="0" indent="0">
              <a:buNone/>
              <a:defRPr sz="2000" b="1" baseline="0"/>
            </a:lvl1pPr>
            <a:lvl2pPr marL="457091" indent="0">
              <a:buNone/>
              <a:defRPr sz="2000" b="1"/>
            </a:lvl2pPr>
            <a:lvl3pPr marL="914181" indent="0">
              <a:buNone/>
              <a:defRPr sz="1800" b="1"/>
            </a:lvl3pPr>
            <a:lvl4pPr marL="1371270" indent="0">
              <a:buNone/>
              <a:defRPr sz="1600" b="1"/>
            </a:lvl4pPr>
            <a:lvl5pPr marL="1828362" indent="0">
              <a:buNone/>
              <a:defRPr sz="1600" b="1"/>
            </a:lvl5pPr>
            <a:lvl6pPr marL="2285451" indent="0">
              <a:buNone/>
              <a:defRPr sz="1600" b="1"/>
            </a:lvl6pPr>
            <a:lvl7pPr marL="2742540" indent="0">
              <a:buNone/>
              <a:defRPr sz="1600" b="1"/>
            </a:lvl7pPr>
            <a:lvl8pPr marL="3199632" indent="0">
              <a:buNone/>
              <a:defRPr sz="1600" b="1"/>
            </a:lvl8pPr>
            <a:lvl9pPr marL="3656723" indent="0">
              <a:buNone/>
              <a:defRPr sz="1600" b="1"/>
            </a:lvl9pPr>
          </a:lstStyle>
          <a:p>
            <a:pPr lvl="0"/>
            <a:r>
              <a:rPr lang="sv-SE" noProof="0"/>
              <a:t>Klicka här för att ändra format på bakgrundstexten</a:t>
            </a:r>
          </a:p>
        </p:txBody>
      </p:sp>
      <p:sp>
        <p:nvSpPr>
          <p:cNvPr id="15" name="Platshållare för innehåll 3"/>
          <p:cNvSpPr>
            <a:spLocks noGrp="1"/>
          </p:cNvSpPr>
          <p:nvPr>
            <p:ph sz="half" idx="2"/>
          </p:nvPr>
        </p:nvSpPr>
        <p:spPr>
          <a:xfrm>
            <a:off x="1130400" y="1812396"/>
            <a:ext cx="3744000" cy="3292740"/>
          </a:xfrm>
        </p:spPr>
        <p:txBody>
          <a:bodyPr/>
          <a:lstStyle>
            <a:lvl1pPr>
              <a:defRPr sz="18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16" name="Platshållare för text 4"/>
          <p:cNvSpPr>
            <a:spLocks noGrp="1"/>
          </p:cNvSpPr>
          <p:nvPr>
            <p:ph type="body" sz="quarter" idx="3"/>
          </p:nvPr>
        </p:nvSpPr>
        <p:spPr>
          <a:xfrm>
            <a:off x="5148064" y="1297328"/>
            <a:ext cx="3744000" cy="533135"/>
          </a:xfrm>
        </p:spPr>
        <p:txBody>
          <a:bodyPr anchor="b">
            <a:noAutofit/>
          </a:bodyPr>
          <a:lstStyle>
            <a:lvl1pPr marL="0" indent="0">
              <a:buNone/>
              <a:defRPr sz="2000" b="1"/>
            </a:lvl1pPr>
            <a:lvl2pPr marL="457091" indent="0">
              <a:buNone/>
              <a:defRPr sz="2000" b="1"/>
            </a:lvl2pPr>
            <a:lvl3pPr marL="914181" indent="0">
              <a:buNone/>
              <a:defRPr sz="1800" b="1"/>
            </a:lvl3pPr>
            <a:lvl4pPr marL="1371270" indent="0">
              <a:buNone/>
              <a:defRPr sz="1600" b="1"/>
            </a:lvl4pPr>
            <a:lvl5pPr marL="1828362" indent="0">
              <a:buNone/>
              <a:defRPr sz="1600" b="1"/>
            </a:lvl5pPr>
            <a:lvl6pPr marL="2285451" indent="0">
              <a:buNone/>
              <a:defRPr sz="1600" b="1"/>
            </a:lvl6pPr>
            <a:lvl7pPr marL="2742540" indent="0">
              <a:buNone/>
              <a:defRPr sz="1600" b="1"/>
            </a:lvl7pPr>
            <a:lvl8pPr marL="3199632" indent="0">
              <a:buNone/>
              <a:defRPr sz="1600" b="1"/>
            </a:lvl8pPr>
            <a:lvl9pPr marL="3656723" indent="0">
              <a:buNone/>
              <a:defRPr sz="1600" b="1"/>
            </a:lvl9pPr>
          </a:lstStyle>
          <a:p>
            <a:pPr lvl="0"/>
            <a:r>
              <a:rPr lang="sv-SE" noProof="0"/>
              <a:t>Klicka här för att ändra format på bakgrundstexten</a:t>
            </a:r>
          </a:p>
        </p:txBody>
      </p:sp>
      <p:sp>
        <p:nvSpPr>
          <p:cNvPr id="17" name="Platshållare för innehåll 5"/>
          <p:cNvSpPr>
            <a:spLocks noGrp="1"/>
          </p:cNvSpPr>
          <p:nvPr>
            <p:ph sz="quarter" idx="4"/>
          </p:nvPr>
        </p:nvSpPr>
        <p:spPr>
          <a:xfrm>
            <a:off x="5148064" y="1837387"/>
            <a:ext cx="3744000" cy="3292740"/>
          </a:xfrm>
        </p:spPr>
        <p:txBody>
          <a:bodyPr/>
          <a:lstStyle>
            <a:lvl1pPr>
              <a:defRPr sz="18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18"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
        <p:nvSpPr>
          <p:cNvPr id="19"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spTree>
    <p:extLst>
      <p:ext uri="{BB962C8B-B14F-4D97-AF65-F5344CB8AC3E}">
        <p14:creationId xmlns:p14="http://schemas.microsoft.com/office/powerpoint/2010/main" val="30662189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nnehåll med bildtext">
    <p:spTree>
      <p:nvGrpSpPr>
        <p:cNvPr id="1" name=""/>
        <p:cNvGrpSpPr/>
        <p:nvPr/>
      </p:nvGrpSpPr>
      <p:grpSpPr>
        <a:xfrm>
          <a:off x="0" y="0"/>
          <a:ext cx="0" cy="0"/>
          <a:chOff x="0" y="0"/>
          <a:chExt cx="0" cy="0"/>
        </a:xfrm>
      </p:grpSpPr>
      <p:pic>
        <p:nvPicPr>
          <p:cNvPr id="11" name="Bildobjekt 10"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sp>
        <p:nvSpPr>
          <p:cNvPr id="10" name="Rubrik 1"/>
          <p:cNvSpPr>
            <a:spLocks noGrp="1"/>
          </p:cNvSpPr>
          <p:nvPr>
            <p:ph type="title"/>
          </p:nvPr>
        </p:nvSpPr>
        <p:spPr>
          <a:xfrm>
            <a:off x="1130400" y="227543"/>
            <a:ext cx="3081560" cy="968375"/>
          </a:xfrm>
        </p:spPr>
        <p:txBody>
          <a:bodyPr anchor="b"/>
          <a:lstStyle>
            <a:lvl1pPr algn="l">
              <a:defRPr sz="2000" b="1" baseline="0"/>
            </a:lvl1pPr>
          </a:lstStyle>
          <a:p>
            <a:r>
              <a:rPr lang="sv-SE" noProof="0"/>
              <a:t>Klicka här för att ändra format</a:t>
            </a:r>
          </a:p>
        </p:txBody>
      </p:sp>
      <p:sp>
        <p:nvSpPr>
          <p:cNvPr id="12" name="Platshållare för innehåll 2"/>
          <p:cNvSpPr>
            <a:spLocks noGrp="1"/>
          </p:cNvSpPr>
          <p:nvPr>
            <p:ph idx="1"/>
          </p:nvPr>
        </p:nvSpPr>
        <p:spPr>
          <a:xfrm>
            <a:off x="4499992" y="227542"/>
            <a:ext cx="4392488" cy="4877594"/>
          </a:xfrm>
        </p:spPr>
        <p:txBody>
          <a:bodyPr/>
          <a:lstStyle>
            <a:lvl1pPr>
              <a:defRPr sz="2800"/>
            </a:lvl1pPr>
            <a:lvl2pPr>
              <a:defRPr sz="2400"/>
            </a:lvl2pPr>
            <a:lvl3pPr>
              <a:defRPr sz="2200"/>
            </a:lvl3pPr>
            <a:lvl4pPr>
              <a:defRPr sz="2000"/>
            </a:lvl4pPr>
            <a:lvl5pPr>
              <a:defRPr sz="2000"/>
            </a:lvl5pPr>
            <a:lvl6pPr>
              <a:defRPr sz="2000"/>
            </a:lvl6pPr>
            <a:lvl7pPr>
              <a:defRPr sz="2000"/>
            </a:lvl7pPr>
            <a:lvl8pPr>
              <a:defRPr sz="2000"/>
            </a:lvl8pPr>
            <a:lvl9pPr>
              <a:defRPr sz="2000"/>
            </a:lvl9p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13" name="Platshållare för text 3"/>
          <p:cNvSpPr>
            <a:spLocks noGrp="1"/>
          </p:cNvSpPr>
          <p:nvPr>
            <p:ph type="body" sz="half" idx="2"/>
          </p:nvPr>
        </p:nvSpPr>
        <p:spPr>
          <a:xfrm>
            <a:off x="1130400" y="1195920"/>
            <a:ext cx="3081560" cy="3909219"/>
          </a:xfrm>
        </p:spPr>
        <p:txBody>
          <a:bodyPr/>
          <a:lstStyle>
            <a:lvl1pPr marL="0" indent="0">
              <a:buNone/>
              <a:defRPr sz="1400"/>
            </a:lvl1pPr>
            <a:lvl2pPr marL="457091" indent="0">
              <a:buNone/>
              <a:defRPr sz="1200"/>
            </a:lvl2pPr>
            <a:lvl3pPr marL="914181" indent="0">
              <a:buNone/>
              <a:defRPr sz="1000"/>
            </a:lvl3pPr>
            <a:lvl4pPr marL="1371270" indent="0">
              <a:buNone/>
              <a:defRPr sz="900"/>
            </a:lvl4pPr>
            <a:lvl5pPr marL="1828362" indent="0">
              <a:buNone/>
              <a:defRPr sz="900"/>
            </a:lvl5pPr>
            <a:lvl6pPr marL="2285451" indent="0">
              <a:buNone/>
              <a:defRPr sz="900"/>
            </a:lvl6pPr>
            <a:lvl7pPr marL="2742540" indent="0">
              <a:buNone/>
              <a:defRPr sz="900"/>
            </a:lvl7pPr>
            <a:lvl8pPr marL="3199632" indent="0">
              <a:buNone/>
              <a:defRPr sz="900"/>
            </a:lvl8pPr>
            <a:lvl9pPr marL="3656723" indent="0">
              <a:buNone/>
              <a:defRPr sz="900"/>
            </a:lvl9pPr>
          </a:lstStyle>
          <a:p>
            <a:pPr lvl="0"/>
            <a:r>
              <a:rPr lang="sv-SE" noProof="0"/>
              <a:t>Klicka här för att ändra format på bakgrundstexten</a:t>
            </a:r>
          </a:p>
        </p:txBody>
      </p:sp>
      <p:sp>
        <p:nvSpPr>
          <p:cNvPr id="14"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
        <p:nvSpPr>
          <p:cNvPr id="15"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spTree>
    <p:extLst>
      <p:ext uri="{BB962C8B-B14F-4D97-AF65-F5344CB8AC3E}">
        <p14:creationId xmlns:p14="http://schemas.microsoft.com/office/powerpoint/2010/main" val="11271567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835696" y="3997627"/>
            <a:ext cx="5486400" cy="472282"/>
          </a:xfrm>
        </p:spPr>
        <p:txBody>
          <a:bodyPr anchor="b"/>
          <a:lstStyle>
            <a:lvl1pPr algn="l">
              <a:defRPr sz="2000" b="1"/>
            </a:lvl1pPr>
          </a:lstStyle>
          <a:p>
            <a:r>
              <a:rPr lang="sv-SE" noProof="0"/>
              <a:t>Klicka här för att ändra format</a:t>
            </a:r>
          </a:p>
        </p:txBody>
      </p:sp>
      <p:sp>
        <p:nvSpPr>
          <p:cNvPr id="3" name="Platshållare för bild 2"/>
          <p:cNvSpPr>
            <a:spLocks noGrp="1"/>
          </p:cNvSpPr>
          <p:nvPr>
            <p:ph type="pic" idx="1"/>
          </p:nvPr>
        </p:nvSpPr>
        <p:spPr>
          <a:xfrm>
            <a:off x="1835698" y="517240"/>
            <a:ext cx="5442992" cy="3429000"/>
          </a:xfrm>
        </p:spPr>
        <p:txBody>
          <a:bodyPr/>
          <a:lstStyle>
            <a:lvl1pPr marL="0" indent="0">
              <a:buNone/>
              <a:defRPr sz="3200"/>
            </a:lvl1pPr>
            <a:lvl2pPr marL="457091" indent="0">
              <a:buNone/>
              <a:defRPr sz="2800"/>
            </a:lvl2pPr>
            <a:lvl3pPr marL="914181" indent="0">
              <a:buNone/>
              <a:defRPr sz="2400"/>
            </a:lvl3pPr>
            <a:lvl4pPr marL="1371270" indent="0">
              <a:buNone/>
              <a:defRPr sz="2000"/>
            </a:lvl4pPr>
            <a:lvl5pPr marL="1828362" indent="0">
              <a:buNone/>
              <a:defRPr sz="2000"/>
            </a:lvl5pPr>
            <a:lvl6pPr marL="2285451" indent="0">
              <a:buNone/>
              <a:defRPr sz="2000"/>
            </a:lvl6pPr>
            <a:lvl7pPr marL="2742540" indent="0">
              <a:buNone/>
              <a:defRPr sz="2000"/>
            </a:lvl7pPr>
            <a:lvl8pPr marL="3199632" indent="0">
              <a:buNone/>
              <a:defRPr sz="2000"/>
            </a:lvl8pPr>
            <a:lvl9pPr marL="3656723" indent="0">
              <a:buNone/>
              <a:defRPr sz="2000"/>
            </a:lvl9pPr>
          </a:lstStyle>
          <a:p>
            <a:r>
              <a:rPr lang="sv-SE" noProof="0"/>
              <a:t>Klicka på ikonen för att lägga till en bild</a:t>
            </a:r>
          </a:p>
        </p:txBody>
      </p:sp>
      <p:sp>
        <p:nvSpPr>
          <p:cNvPr id="4" name="Platshållare för text 3"/>
          <p:cNvSpPr>
            <a:spLocks noGrp="1"/>
          </p:cNvSpPr>
          <p:nvPr>
            <p:ph type="body" sz="half" idx="2"/>
          </p:nvPr>
        </p:nvSpPr>
        <p:spPr>
          <a:xfrm>
            <a:off x="1835696" y="4477680"/>
            <a:ext cx="5486400" cy="670718"/>
          </a:xfrm>
        </p:spPr>
        <p:txBody>
          <a:bodyPr/>
          <a:lstStyle>
            <a:lvl1pPr marL="0" indent="0">
              <a:buNone/>
              <a:defRPr sz="1400" spc="0" baseline="0"/>
            </a:lvl1pPr>
            <a:lvl2pPr marL="457091" indent="0">
              <a:buNone/>
              <a:defRPr sz="1200"/>
            </a:lvl2pPr>
            <a:lvl3pPr marL="914181" indent="0">
              <a:buNone/>
              <a:defRPr sz="1000"/>
            </a:lvl3pPr>
            <a:lvl4pPr marL="1371270" indent="0">
              <a:buNone/>
              <a:defRPr sz="900"/>
            </a:lvl4pPr>
            <a:lvl5pPr marL="1828362" indent="0">
              <a:buNone/>
              <a:defRPr sz="900"/>
            </a:lvl5pPr>
            <a:lvl6pPr marL="2285451" indent="0">
              <a:buNone/>
              <a:defRPr sz="900"/>
            </a:lvl6pPr>
            <a:lvl7pPr marL="2742540" indent="0">
              <a:buNone/>
              <a:defRPr sz="900"/>
            </a:lvl7pPr>
            <a:lvl8pPr marL="3199632" indent="0">
              <a:buNone/>
              <a:defRPr sz="900"/>
            </a:lvl8pPr>
            <a:lvl9pPr marL="3656723" indent="0">
              <a:buNone/>
              <a:defRPr sz="900"/>
            </a:lvl9pPr>
          </a:lstStyle>
          <a:p>
            <a:pPr lvl="0"/>
            <a:r>
              <a:rPr lang="sv-SE" noProof="0"/>
              <a:t>Klicka här för att ändra format på bakgrundstexten</a:t>
            </a:r>
          </a:p>
        </p:txBody>
      </p:sp>
      <p:pic>
        <p:nvPicPr>
          <p:cNvPr id="10" name="Bildobjekt 9"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sp>
        <p:nvSpPr>
          <p:cNvPr id="11"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
        <p:nvSpPr>
          <p:cNvPr id="12"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spTree>
    <p:extLst>
      <p:ext uri="{BB962C8B-B14F-4D97-AF65-F5344CB8AC3E}">
        <p14:creationId xmlns:p14="http://schemas.microsoft.com/office/powerpoint/2010/main" val="21847497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ubrik och lodrät text">
    <p:spTree>
      <p:nvGrpSpPr>
        <p:cNvPr id="1" name=""/>
        <p:cNvGrpSpPr/>
        <p:nvPr/>
      </p:nvGrpSpPr>
      <p:grpSpPr>
        <a:xfrm>
          <a:off x="0" y="0"/>
          <a:ext cx="0" cy="0"/>
          <a:chOff x="0" y="0"/>
          <a:chExt cx="0" cy="0"/>
        </a:xfrm>
      </p:grpSpPr>
      <p:pic>
        <p:nvPicPr>
          <p:cNvPr id="10" name="Bildobjekt 9"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sp>
        <p:nvSpPr>
          <p:cNvPr id="9" name="Rubrik 1"/>
          <p:cNvSpPr>
            <a:spLocks noGrp="1"/>
          </p:cNvSpPr>
          <p:nvPr>
            <p:ph type="title"/>
          </p:nvPr>
        </p:nvSpPr>
        <p:spPr>
          <a:xfrm>
            <a:off x="1130400" y="228865"/>
            <a:ext cx="7762080" cy="952500"/>
          </a:xfrm>
        </p:spPr>
        <p:txBody>
          <a:bodyPr/>
          <a:lstStyle/>
          <a:p>
            <a:r>
              <a:rPr lang="sv-SE" noProof="0"/>
              <a:t>Klicka här för att ändra format</a:t>
            </a:r>
          </a:p>
        </p:txBody>
      </p:sp>
      <p:sp>
        <p:nvSpPr>
          <p:cNvPr id="11" name="Platshållare för lodrät text 2"/>
          <p:cNvSpPr>
            <a:spLocks noGrp="1"/>
          </p:cNvSpPr>
          <p:nvPr>
            <p:ph type="body" orient="vert" idx="1"/>
          </p:nvPr>
        </p:nvSpPr>
        <p:spPr>
          <a:xfrm>
            <a:off x="1130400" y="1333500"/>
            <a:ext cx="7762080" cy="3771636"/>
          </a:xfrm>
        </p:spPr>
        <p:txBody>
          <a:bodyPr vert="eaVert"/>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12"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
        <p:nvSpPr>
          <p:cNvPr id="13"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spTree>
    <p:extLst>
      <p:ext uri="{BB962C8B-B14F-4D97-AF65-F5344CB8AC3E}">
        <p14:creationId xmlns:p14="http://schemas.microsoft.com/office/powerpoint/2010/main" val="34835080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28873"/>
            <a:ext cx="2057400" cy="4876271"/>
          </a:xfrm>
        </p:spPr>
        <p:txBody>
          <a:bodyPr vert="eaVert"/>
          <a:lstStyle/>
          <a:p>
            <a:r>
              <a:rPr lang="sv-SE" noProof="0"/>
              <a:t>Klicka här för att ändra format</a:t>
            </a:r>
          </a:p>
        </p:txBody>
      </p:sp>
      <p:sp>
        <p:nvSpPr>
          <p:cNvPr id="3" name="Platshållare för lodrät text 2"/>
          <p:cNvSpPr>
            <a:spLocks noGrp="1"/>
          </p:cNvSpPr>
          <p:nvPr>
            <p:ph type="body" orient="vert" idx="1"/>
          </p:nvPr>
        </p:nvSpPr>
        <p:spPr>
          <a:xfrm>
            <a:off x="457200" y="228873"/>
            <a:ext cx="6019800" cy="4876271"/>
          </a:xfrm>
        </p:spPr>
        <p:txBody>
          <a:bodyPr vert="eaVert"/>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pic>
        <p:nvPicPr>
          <p:cNvPr id="9" name="Bildobjekt 8" descr="Orange_sidfot.png"/>
          <p:cNvPicPr>
            <a:picLocks noChangeAspect="1"/>
          </p:cNvPicPr>
          <p:nvPr userDrawn="1"/>
        </p:nvPicPr>
        <p:blipFill>
          <a:blip r:embed="rId2" cstate="print"/>
          <a:stretch>
            <a:fillRect/>
          </a:stretch>
        </p:blipFill>
        <p:spPr>
          <a:xfrm>
            <a:off x="7524328" y="5197768"/>
            <a:ext cx="1260000" cy="436861"/>
          </a:xfrm>
          <a:prstGeom prst="rect">
            <a:avLst/>
          </a:prstGeom>
        </p:spPr>
      </p:pic>
      <p:sp>
        <p:nvSpPr>
          <p:cNvPr id="10" name="Platshållare för bildnummer 5"/>
          <p:cNvSpPr>
            <a:spLocks noGrp="1"/>
          </p:cNvSpPr>
          <p:nvPr>
            <p:ph type="sldNum" sz="quarter" idx="12"/>
          </p:nvPr>
        </p:nvSpPr>
        <p:spPr>
          <a:xfrm>
            <a:off x="2051720" y="5317782"/>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
        <p:nvSpPr>
          <p:cNvPr id="11" name="Platshållare för datum 3"/>
          <p:cNvSpPr>
            <a:spLocks noGrp="1"/>
          </p:cNvSpPr>
          <p:nvPr>
            <p:ph type="dt" sz="half" idx="10"/>
          </p:nvPr>
        </p:nvSpPr>
        <p:spPr>
          <a:xfrm>
            <a:off x="1130401" y="5317782"/>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a:solidFill>
                  <a:prstClr val="black"/>
                </a:solidFill>
              </a:rPr>
              <a:pPr/>
              <a:t>2021-11-19</a:t>
            </a:fld>
            <a:endParaRPr dirty="0">
              <a:solidFill>
                <a:prstClr val="black"/>
              </a:solidFill>
            </a:endParaRPr>
          </a:p>
        </p:txBody>
      </p:sp>
    </p:spTree>
    <p:extLst>
      <p:ext uri="{BB962C8B-B14F-4D97-AF65-F5344CB8AC3E}">
        <p14:creationId xmlns:p14="http://schemas.microsoft.com/office/powerpoint/2010/main" val="32687120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775360"/>
            <a:ext cx="7772400" cy="1225021"/>
          </a:xfrm>
        </p:spPr>
        <p:txBody>
          <a:bodyPr/>
          <a:lstStyle/>
          <a:p>
            <a:r>
              <a:rPr lang="sv-SE" dirty="0"/>
              <a:t>Klicka här för att ändra format</a:t>
            </a:r>
          </a:p>
        </p:txBody>
      </p:sp>
      <p:sp>
        <p:nvSpPr>
          <p:cNvPr id="3" name="Underrubrik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127" indent="0" algn="ctr">
              <a:buNone/>
              <a:defRPr>
                <a:solidFill>
                  <a:schemeClr val="tx1">
                    <a:tint val="75000"/>
                  </a:schemeClr>
                </a:solidFill>
              </a:defRPr>
            </a:lvl2pPr>
            <a:lvl3pPr marL="914254" indent="0" algn="ctr">
              <a:buNone/>
              <a:defRPr>
                <a:solidFill>
                  <a:schemeClr val="tx1">
                    <a:tint val="75000"/>
                  </a:schemeClr>
                </a:solidFill>
              </a:defRPr>
            </a:lvl3pPr>
            <a:lvl4pPr marL="1371380" indent="0" algn="ctr">
              <a:buNone/>
              <a:defRPr>
                <a:solidFill>
                  <a:schemeClr val="tx1">
                    <a:tint val="75000"/>
                  </a:schemeClr>
                </a:solidFill>
              </a:defRPr>
            </a:lvl4pPr>
            <a:lvl5pPr marL="1828508" indent="0" algn="ctr">
              <a:buNone/>
              <a:defRPr>
                <a:solidFill>
                  <a:schemeClr val="tx1">
                    <a:tint val="75000"/>
                  </a:schemeClr>
                </a:solidFill>
              </a:defRPr>
            </a:lvl5pPr>
            <a:lvl6pPr marL="2285633" indent="0" algn="ctr">
              <a:buNone/>
              <a:defRPr>
                <a:solidFill>
                  <a:schemeClr val="tx1">
                    <a:tint val="75000"/>
                  </a:schemeClr>
                </a:solidFill>
              </a:defRPr>
            </a:lvl6pPr>
            <a:lvl7pPr marL="2742760" indent="0" algn="ctr">
              <a:buNone/>
              <a:defRPr>
                <a:solidFill>
                  <a:schemeClr val="tx1">
                    <a:tint val="75000"/>
                  </a:schemeClr>
                </a:solidFill>
              </a:defRPr>
            </a:lvl7pPr>
            <a:lvl8pPr marL="3199888" indent="0" algn="ctr">
              <a:buNone/>
              <a:defRPr>
                <a:solidFill>
                  <a:schemeClr val="tx1">
                    <a:tint val="75000"/>
                  </a:schemeClr>
                </a:solidFill>
              </a:defRPr>
            </a:lvl8pPr>
            <a:lvl9pPr marL="3657016" indent="0" algn="ctr">
              <a:buNone/>
              <a:defRPr>
                <a:solidFill>
                  <a:schemeClr val="tx1">
                    <a:tint val="75000"/>
                  </a:schemeClr>
                </a:solidFill>
              </a:defRPr>
            </a:lvl9pPr>
          </a:lstStyle>
          <a:p>
            <a:r>
              <a:rPr lang="sv-SE" dirty="0"/>
              <a:t>Klicka här för att ändra format på underrubrik i bakgrunden</a:t>
            </a:r>
          </a:p>
        </p:txBody>
      </p:sp>
      <p:sp>
        <p:nvSpPr>
          <p:cNvPr id="4" name="Rectangle 26"/>
          <p:cNvSpPr>
            <a:spLocks noGrp="1" noChangeArrowheads="1"/>
          </p:cNvSpPr>
          <p:nvPr>
            <p:ph type="ftr" sz="quarter" idx="10"/>
          </p:nvPr>
        </p:nvSpPr>
        <p:spPr>
          <a:ln/>
        </p:spPr>
        <p:txBody>
          <a:bodyPr/>
          <a:lstStyle>
            <a:lvl1pPr>
              <a:defRPr/>
            </a:lvl1pPr>
          </a:lstStyle>
          <a:p>
            <a:endParaRPr lang="sv-SE">
              <a:solidFill>
                <a:prstClr val="white"/>
              </a:solidFill>
            </a:endParaRPr>
          </a:p>
        </p:txBody>
      </p:sp>
    </p:spTree>
    <p:extLst>
      <p:ext uri="{BB962C8B-B14F-4D97-AF65-F5344CB8AC3E}">
        <p14:creationId xmlns:p14="http://schemas.microsoft.com/office/powerpoint/2010/main" val="34097642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Platshållare för innehåll 2"/>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Rectangle 26"/>
          <p:cNvSpPr>
            <a:spLocks noGrp="1" noChangeArrowheads="1"/>
          </p:cNvSpPr>
          <p:nvPr>
            <p:ph type="ftr" sz="quarter" idx="10"/>
          </p:nvPr>
        </p:nvSpPr>
        <p:spPr>
          <a:ln/>
        </p:spPr>
        <p:txBody>
          <a:bodyPr/>
          <a:lstStyle>
            <a:lvl1pPr>
              <a:defRPr/>
            </a:lvl1pPr>
          </a:lstStyle>
          <a:p>
            <a:endParaRPr lang="sv-SE">
              <a:solidFill>
                <a:prstClr val="white"/>
              </a:solidFill>
            </a:endParaRPr>
          </a:p>
        </p:txBody>
      </p:sp>
    </p:spTree>
    <p:extLst>
      <p:ext uri="{BB962C8B-B14F-4D97-AF65-F5344CB8AC3E}">
        <p14:creationId xmlns:p14="http://schemas.microsoft.com/office/powerpoint/2010/main" val="382585155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Rectangle 26"/>
          <p:cNvSpPr>
            <a:spLocks noGrp="1" noChangeArrowheads="1"/>
          </p:cNvSpPr>
          <p:nvPr>
            <p:ph type="ftr" sz="quarter" idx="10"/>
          </p:nvPr>
        </p:nvSpPr>
        <p:spPr>
          <a:ln/>
        </p:spPr>
        <p:txBody>
          <a:bodyPr/>
          <a:lstStyle>
            <a:lvl1pPr>
              <a:defRPr/>
            </a:lvl1pPr>
          </a:lstStyle>
          <a:p>
            <a:endParaRPr lang="sv-SE">
              <a:solidFill>
                <a:prstClr val="white"/>
              </a:solidFill>
            </a:endParaRPr>
          </a:p>
        </p:txBody>
      </p:sp>
    </p:spTree>
    <p:extLst>
      <p:ext uri="{BB962C8B-B14F-4D97-AF65-F5344CB8AC3E}">
        <p14:creationId xmlns:p14="http://schemas.microsoft.com/office/powerpoint/2010/main" val="25657590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EBED365E-6182-4327-8559-8D28D1FE682F}"/>
              </a:ext>
            </a:extLst>
          </p:cNvPr>
          <p:cNvSpPr/>
          <p:nvPr userDrawn="1"/>
        </p:nvSpPr>
        <p:spPr>
          <a:xfrm>
            <a:off x="1" y="0"/>
            <a:ext cx="5629794" cy="5715000"/>
          </a:xfrm>
          <a:prstGeom prst="rect">
            <a:avLst/>
          </a:prstGeom>
          <a:solidFill>
            <a:srgbClr val="A0C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p>
        </p:txBody>
      </p:sp>
      <p:sp>
        <p:nvSpPr>
          <p:cNvPr id="11" name="Rubrik 1">
            <a:extLst>
              <a:ext uri="{FF2B5EF4-FFF2-40B4-BE49-F238E27FC236}">
                <a16:creationId xmlns:a16="http://schemas.microsoft.com/office/drawing/2014/main" id="{E92FE790-FAF7-4AC1-A29B-2EEF4F1047D6}"/>
              </a:ext>
            </a:extLst>
          </p:cNvPr>
          <p:cNvSpPr>
            <a:spLocks noGrp="1"/>
          </p:cNvSpPr>
          <p:nvPr>
            <p:ph type="ctrTitle" hasCustomPrompt="1"/>
          </p:nvPr>
        </p:nvSpPr>
        <p:spPr>
          <a:xfrm>
            <a:off x="572539" y="2294203"/>
            <a:ext cx="4468091" cy="809216"/>
          </a:xfrm>
        </p:spPr>
        <p:txBody>
          <a:bodyPr anchor="b">
            <a:normAutofit/>
          </a:bodyPr>
          <a:lstStyle>
            <a:lvl1pPr algn="l">
              <a:defRPr sz="2400" b="1">
                <a:solidFill>
                  <a:schemeClr val="bg1"/>
                </a:solidFill>
                <a:latin typeface="Arial" panose="020B0604020202020204" pitchFamily="34" charset="0"/>
                <a:cs typeface="Arial" panose="020B0604020202020204" pitchFamily="34" charset="0"/>
              </a:defRPr>
            </a:lvl1pPr>
          </a:lstStyle>
          <a:p>
            <a:r>
              <a:rPr lang="sv-SE" dirty="0"/>
              <a:t>KLICKA HÄR FÖR ATT ÄNDRA FORMAT</a:t>
            </a:r>
          </a:p>
        </p:txBody>
      </p:sp>
      <p:sp>
        <p:nvSpPr>
          <p:cNvPr id="13" name="Underrubrik 2">
            <a:extLst>
              <a:ext uri="{FF2B5EF4-FFF2-40B4-BE49-F238E27FC236}">
                <a16:creationId xmlns:a16="http://schemas.microsoft.com/office/drawing/2014/main" id="{6446567E-4F2F-470D-822F-9B9416EC5C7C}"/>
              </a:ext>
            </a:extLst>
          </p:cNvPr>
          <p:cNvSpPr>
            <a:spLocks noGrp="1"/>
          </p:cNvSpPr>
          <p:nvPr>
            <p:ph type="subTitle" idx="1"/>
          </p:nvPr>
        </p:nvSpPr>
        <p:spPr>
          <a:xfrm>
            <a:off x="572540" y="3281160"/>
            <a:ext cx="4411979" cy="1062240"/>
          </a:xfrm>
        </p:spPr>
        <p:txBody>
          <a:bodyPr>
            <a:normAutofit/>
          </a:bodyPr>
          <a:lstStyle>
            <a:lvl1pPr marL="0" indent="0" algn="l">
              <a:buNone/>
              <a:defRPr sz="1350" i="0">
                <a:solidFill>
                  <a:schemeClr val="bg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dirty="0"/>
              <a:t>Klicka om du vill redigera mall för underrubrikformat</a:t>
            </a:r>
          </a:p>
        </p:txBody>
      </p:sp>
      <p:pic>
        <p:nvPicPr>
          <p:cNvPr id="14" name="Bildobjekt 13">
            <a:extLst>
              <a:ext uri="{FF2B5EF4-FFF2-40B4-BE49-F238E27FC236}">
                <a16:creationId xmlns:a16="http://schemas.microsoft.com/office/drawing/2014/main" id="{7853EA54-222E-4220-9543-F946340FFD3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7121" b="18576"/>
          <a:stretch/>
        </p:blipFill>
        <p:spPr>
          <a:xfrm>
            <a:off x="6096299" y="3990392"/>
            <a:ext cx="2381643" cy="969252"/>
          </a:xfrm>
          <a:prstGeom prst="rect">
            <a:avLst/>
          </a:prstGeom>
        </p:spPr>
      </p:pic>
      <p:sp>
        <p:nvSpPr>
          <p:cNvPr id="15" name="Rektangel 14">
            <a:extLst>
              <a:ext uri="{FF2B5EF4-FFF2-40B4-BE49-F238E27FC236}">
                <a16:creationId xmlns:a16="http://schemas.microsoft.com/office/drawing/2014/main" id="{91EF0997-903C-4623-AA0C-1A9CC2BC9315}"/>
              </a:ext>
            </a:extLst>
          </p:cNvPr>
          <p:cNvSpPr/>
          <p:nvPr userDrawn="1"/>
        </p:nvSpPr>
        <p:spPr>
          <a:xfrm>
            <a:off x="5719156" y="0"/>
            <a:ext cx="72737" cy="5715000"/>
          </a:xfrm>
          <a:prstGeom prst="rect">
            <a:avLst/>
          </a:prstGeom>
          <a:solidFill>
            <a:srgbClr val="BDCF00"/>
          </a:solidFill>
          <a:ln>
            <a:solidFill>
              <a:srgbClr val="BDC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p>
        </p:txBody>
      </p:sp>
      <p:sp>
        <p:nvSpPr>
          <p:cNvPr id="16" name="textruta 15">
            <a:extLst>
              <a:ext uri="{FF2B5EF4-FFF2-40B4-BE49-F238E27FC236}">
                <a16:creationId xmlns:a16="http://schemas.microsoft.com/office/drawing/2014/main" id="{235AC650-4985-4E58-B3D5-D453946E3763}"/>
              </a:ext>
            </a:extLst>
          </p:cNvPr>
          <p:cNvSpPr txBox="1"/>
          <p:nvPr userDrawn="1"/>
        </p:nvSpPr>
        <p:spPr>
          <a:xfrm>
            <a:off x="6096299" y="5021706"/>
            <a:ext cx="2860712" cy="473206"/>
          </a:xfrm>
          <a:prstGeom prst="rect">
            <a:avLst/>
          </a:prstGeom>
          <a:noFill/>
        </p:spPr>
        <p:txBody>
          <a:bodyPr wrap="square" rtlCol="0">
            <a:spAutoFit/>
          </a:bodyPr>
          <a:lstStyle/>
          <a:p>
            <a:r>
              <a:rPr lang="sv-SE" sz="825" b="1" dirty="0">
                <a:latin typeface="Arial" panose="020B0604020202020204" pitchFamily="34" charset="0"/>
                <a:cs typeface="Arial" panose="020B0604020202020204" pitchFamily="34" charset="0"/>
              </a:rPr>
              <a:t>RUS </a:t>
            </a:r>
            <a:r>
              <a:rPr lang="sv-SE" sz="825" dirty="0">
                <a:latin typeface="Arial" panose="020B0604020202020204" pitchFamily="34" charset="0"/>
                <a:cs typeface="Arial" panose="020B0604020202020204" pitchFamily="34" charset="0"/>
              </a:rPr>
              <a:t>(Regional Utveckling och samverkan i miljömålssystemet) är länsstyrelsernas samverkansorgan för det regionala miljömålsarbetet.</a:t>
            </a:r>
          </a:p>
        </p:txBody>
      </p:sp>
    </p:spTree>
    <p:extLst>
      <p:ext uri="{BB962C8B-B14F-4D97-AF65-F5344CB8AC3E}">
        <p14:creationId xmlns:p14="http://schemas.microsoft.com/office/powerpoint/2010/main" val="42391928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8A3B342-0E54-418F-AF9A-C7F19B14E27B}"/>
              </a:ext>
            </a:extLst>
          </p:cNvPr>
          <p:cNvSpPr>
            <a:spLocks noGrp="1"/>
          </p:cNvSpPr>
          <p:nvPr>
            <p:ph type="title"/>
          </p:nvPr>
        </p:nvSpPr>
        <p:spPr>
          <a:xfrm>
            <a:off x="1402177" y="323358"/>
            <a:ext cx="6665325" cy="1104636"/>
          </a:xfrm>
        </p:spPr>
        <p:txBody>
          <a:bodyPr>
            <a:normAutofit/>
          </a:bodyPr>
          <a:lstStyle>
            <a:lvl1pPr>
              <a:defRPr sz="2100" b="1">
                <a:solidFill>
                  <a:schemeClr val="tx1"/>
                </a:solidFill>
                <a:latin typeface="Arial" panose="020B0604020202020204" pitchFamily="34" charset="0"/>
                <a:cs typeface="Arial" panose="020B0604020202020204" pitchFamily="34" charset="0"/>
              </a:defRPr>
            </a:lvl1pPr>
          </a:lstStyle>
          <a:p>
            <a:endParaRPr lang="sv-SE" dirty="0"/>
          </a:p>
        </p:txBody>
      </p:sp>
      <p:sp>
        <p:nvSpPr>
          <p:cNvPr id="7" name="Platshållare för innehåll 2">
            <a:extLst>
              <a:ext uri="{FF2B5EF4-FFF2-40B4-BE49-F238E27FC236}">
                <a16:creationId xmlns:a16="http://schemas.microsoft.com/office/drawing/2014/main" id="{C0B9F404-762E-4556-8297-61ED30BA10B5}"/>
              </a:ext>
            </a:extLst>
          </p:cNvPr>
          <p:cNvSpPr>
            <a:spLocks noGrp="1"/>
          </p:cNvSpPr>
          <p:nvPr>
            <p:ph idx="1"/>
          </p:nvPr>
        </p:nvSpPr>
        <p:spPr>
          <a:xfrm>
            <a:off x="1402177" y="1611025"/>
            <a:ext cx="6549391" cy="2933267"/>
          </a:xfrm>
        </p:spPr>
        <p:txBody>
          <a:bodyPr/>
          <a:lstStyle>
            <a:lvl1pPr>
              <a:defRPr sz="1200">
                <a:solidFill>
                  <a:schemeClr val="tx1"/>
                </a:solidFill>
                <a:latin typeface="Arial" panose="020B0604020202020204" pitchFamily="34" charset="0"/>
                <a:cs typeface="Arial" panose="020B0604020202020204" pitchFamily="34" charset="0"/>
              </a:defRPr>
            </a:lvl1pPr>
            <a:lvl2pPr>
              <a:defRPr sz="1050">
                <a:solidFill>
                  <a:schemeClr val="tx1"/>
                </a:solidFill>
                <a:latin typeface="Arial" panose="020B0604020202020204" pitchFamily="34" charset="0"/>
                <a:cs typeface="Arial" panose="020B0604020202020204" pitchFamily="34" charset="0"/>
              </a:defRPr>
            </a:lvl2pPr>
            <a:lvl3pPr>
              <a:defRPr sz="900">
                <a:solidFill>
                  <a:schemeClr val="tx1"/>
                </a:solidFill>
                <a:latin typeface="Arial" panose="020B0604020202020204" pitchFamily="34" charset="0"/>
                <a:cs typeface="Arial" panose="020B0604020202020204" pitchFamily="34" charset="0"/>
              </a:defRPr>
            </a:lvl3pPr>
            <a:lvl4pPr>
              <a:defRPr sz="900">
                <a:solidFill>
                  <a:schemeClr val="tx1"/>
                </a:solidFill>
                <a:latin typeface="Arial" panose="020B0604020202020204" pitchFamily="34" charset="0"/>
                <a:cs typeface="Arial" panose="020B0604020202020204" pitchFamily="34" charset="0"/>
              </a:defRPr>
            </a:lvl4pPr>
            <a:lvl5pPr>
              <a:defRPr sz="900">
                <a:solidFill>
                  <a:schemeClr val="tx1"/>
                </a:solidFill>
                <a:latin typeface="Arial" panose="020B0604020202020204" pitchFamily="34" charset="0"/>
                <a:cs typeface="Arial" panose="020B0604020202020204" pitchFamily="34" charset="0"/>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9" name="textruta 8">
            <a:extLst>
              <a:ext uri="{FF2B5EF4-FFF2-40B4-BE49-F238E27FC236}">
                <a16:creationId xmlns:a16="http://schemas.microsoft.com/office/drawing/2014/main" id="{00D51754-9CF0-49FE-9983-D42C5EF8F2C6}"/>
              </a:ext>
            </a:extLst>
          </p:cNvPr>
          <p:cNvSpPr txBox="1"/>
          <p:nvPr userDrawn="1"/>
        </p:nvSpPr>
        <p:spPr>
          <a:xfrm>
            <a:off x="2455593" y="5391643"/>
            <a:ext cx="6521335" cy="219291"/>
          </a:xfrm>
          <a:prstGeom prst="rect">
            <a:avLst/>
          </a:prstGeom>
          <a:noFill/>
        </p:spPr>
        <p:txBody>
          <a:bodyPr wrap="square" rtlCol="0">
            <a:spAutoFit/>
          </a:bodyPr>
          <a:lstStyle/>
          <a:p>
            <a:pPr algn="r"/>
            <a:r>
              <a:rPr lang="sv-SE" sz="825" b="0" dirty="0">
                <a:solidFill>
                  <a:schemeClr val="tx1">
                    <a:lumMod val="50000"/>
                    <a:lumOff val="50000"/>
                  </a:schemeClr>
                </a:solidFill>
                <a:latin typeface="Arial" panose="020B0604020202020204" pitchFamily="34" charset="0"/>
                <a:cs typeface="Arial" panose="020B0604020202020204" pitchFamily="34" charset="0"/>
              </a:rPr>
              <a:t>RUS – Regional Utveckling &amp; Samverkan i miljömålssystemet</a:t>
            </a:r>
          </a:p>
        </p:txBody>
      </p:sp>
      <p:sp>
        <p:nvSpPr>
          <p:cNvPr id="10" name="Rektangel 9">
            <a:extLst>
              <a:ext uri="{FF2B5EF4-FFF2-40B4-BE49-F238E27FC236}">
                <a16:creationId xmlns:a16="http://schemas.microsoft.com/office/drawing/2014/main" id="{0FDD4659-F5B4-4416-A1B6-4B5D59B5F9E2}"/>
              </a:ext>
            </a:extLst>
          </p:cNvPr>
          <p:cNvSpPr/>
          <p:nvPr userDrawn="1"/>
        </p:nvSpPr>
        <p:spPr>
          <a:xfrm>
            <a:off x="0" y="0"/>
            <a:ext cx="655590" cy="5715000"/>
          </a:xfrm>
          <a:prstGeom prst="rect">
            <a:avLst/>
          </a:prstGeom>
          <a:solidFill>
            <a:srgbClr val="A0C1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p>
        </p:txBody>
      </p:sp>
      <p:sp>
        <p:nvSpPr>
          <p:cNvPr id="11" name="Rektangel 10">
            <a:extLst>
              <a:ext uri="{FF2B5EF4-FFF2-40B4-BE49-F238E27FC236}">
                <a16:creationId xmlns:a16="http://schemas.microsoft.com/office/drawing/2014/main" id="{E8DBD816-77D3-4532-92DA-C16F03734271}"/>
              </a:ext>
            </a:extLst>
          </p:cNvPr>
          <p:cNvSpPr/>
          <p:nvPr userDrawn="1"/>
        </p:nvSpPr>
        <p:spPr>
          <a:xfrm>
            <a:off x="760616" y="0"/>
            <a:ext cx="121050" cy="5715000"/>
          </a:xfrm>
          <a:prstGeom prst="rect">
            <a:avLst/>
          </a:prstGeom>
          <a:solidFill>
            <a:srgbClr val="BDCF00"/>
          </a:solidFill>
          <a:ln>
            <a:solidFill>
              <a:srgbClr val="BDC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p>
        </p:txBody>
      </p:sp>
    </p:spTree>
    <p:extLst>
      <p:ext uri="{BB962C8B-B14F-4D97-AF65-F5344CB8AC3E}">
        <p14:creationId xmlns:p14="http://schemas.microsoft.com/office/powerpoint/2010/main" val="2183513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Platshållare för innehåll 2"/>
          <p:cNvSpPr>
            <a:spLocks noGrp="1"/>
          </p:cNvSpPr>
          <p:nvPr>
            <p:ph sz="half" idx="1"/>
          </p:nvPr>
        </p:nvSpPr>
        <p:spPr>
          <a:xfrm>
            <a:off x="628650" y="1358420"/>
            <a:ext cx="3886200" cy="3479831"/>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p:cNvSpPr>
            <a:spLocks noGrp="1"/>
          </p:cNvSpPr>
          <p:nvPr>
            <p:ph sz="half" idx="2"/>
          </p:nvPr>
        </p:nvSpPr>
        <p:spPr>
          <a:xfrm>
            <a:off x="4629150" y="1358420"/>
            <a:ext cx="3886200" cy="3479831"/>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2966985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aksida">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962E49C7-FF9E-4EBE-9669-96B4F563338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1602" b="18576"/>
          <a:stretch/>
        </p:blipFill>
        <p:spPr>
          <a:xfrm>
            <a:off x="2981163" y="4334234"/>
            <a:ext cx="3181675" cy="1216750"/>
          </a:xfrm>
          <a:prstGeom prst="rect">
            <a:avLst/>
          </a:prstGeom>
        </p:spPr>
      </p:pic>
    </p:spTree>
    <p:extLst>
      <p:ext uri="{BB962C8B-B14F-4D97-AF65-F5344CB8AC3E}">
        <p14:creationId xmlns:p14="http://schemas.microsoft.com/office/powerpoint/2010/main" val="553297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4" y="304274"/>
            <a:ext cx="7886700" cy="944308"/>
          </a:xfrm>
        </p:spPr>
        <p:txBody>
          <a:bodyPr/>
          <a:lstStyle/>
          <a:p>
            <a:r>
              <a:rPr lang="sv-SE"/>
              <a:t>Klicka här för att ändra format</a:t>
            </a:r>
          </a:p>
        </p:txBody>
      </p:sp>
      <p:sp>
        <p:nvSpPr>
          <p:cNvPr id="3" name="Platshållare för text 2"/>
          <p:cNvSpPr>
            <a:spLocks noGrp="1"/>
          </p:cNvSpPr>
          <p:nvPr>
            <p:ph type="body" idx="1"/>
          </p:nvPr>
        </p:nvSpPr>
        <p:spPr>
          <a:xfrm>
            <a:off x="629842" y="1400968"/>
            <a:ext cx="3868340" cy="686593"/>
          </a:xfrm>
        </p:spPr>
        <p:txBody>
          <a:bodyPr anchor="b"/>
          <a:lstStyle>
            <a:lvl1pPr marL="0" indent="0">
              <a:buNone/>
              <a:defRPr sz="2100" b="1"/>
            </a:lvl1pPr>
            <a:lvl2pPr marL="405052" indent="0">
              <a:buNone/>
              <a:defRPr sz="1800" b="1"/>
            </a:lvl2pPr>
            <a:lvl3pPr marL="810105" indent="0">
              <a:buNone/>
              <a:defRPr sz="1600" b="1"/>
            </a:lvl3pPr>
            <a:lvl4pPr marL="1215151" indent="0">
              <a:buNone/>
              <a:defRPr sz="1400" b="1"/>
            </a:lvl4pPr>
            <a:lvl5pPr marL="1620205" indent="0">
              <a:buNone/>
              <a:defRPr sz="1400" b="1"/>
            </a:lvl5pPr>
            <a:lvl6pPr marL="2025256" indent="0">
              <a:buNone/>
              <a:defRPr sz="1400" b="1"/>
            </a:lvl6pPr>
            <a:lvl7pPr marL="2430308" indent="0">
              <a:buNone/>
              <a:defRPr sz="1400" b="1"/>
            </a:lvl7pPr>
            <a:lvl8pPr marL="2835359" indent="0">
              <a:buNone/>
              <a:defRPr sz="1400" b="1"/>
            </a:lvl8pPr>
            <a:lvl9pPr marL="3240410" indent="0">
              <a:buNone/>
              <a:defRPr sz="1400" b="1"/>
            </a:lvl9pPr>
          </a:lstStyle>
          <a:p>
            <a:pPr lvl="0"/>
            <a:r>
              <a:rPr lang="sv-SE" dirty="0"/>
              <a:t>Redigera format för bakgrundstext</a:t>
            </a:r>
          </a:p>
        </p:txBody>
      </p:sp>
      <p:sp>
        <p:nvSpPr>
          <p:cNvPr id="4" name="Platshållare för innehåll 3"/>
          <p:cNvSpPr>
            <a:spLocks noGrp="1"/>
          </p:cNvSpPr>
          <p:nvPr>
            <p:ph sz="half" idx="2"/>
          </p:nvPr>
        </p:nvSpPr>
        <p:spPr>
          <a:xfrm>
            <a:off x="629842" y="2087562"/>
            <a:ext cx="3868340" cy="276904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p:cNvSpPr>
            <a:spLocks noGrp="1"/>
          </p:cNvSpPr>
          <p:nvPr>
            <p:ph type="body" sz="quarter" idx="3"/>
          </p:nvPr>
        </p:nvSpPr>
        <p:spPr>
          <a:xfrm>
            <a:off x="4629156" y="1400968"/>
            <a:ext cx="3887392" cy="686593"/>
          </a:xfrm>
        </p:spPr>
        <p:txBody>
          <a:bodyPr anchor="b"/>
          <a:lstStyle>
            <a:lvl1pPr marL="0" indent="0">
              <a:buNone/>
              <a:defRPr sz="2100" b="1"/>
            </a:lvl1pPr>
            <a:lvl2pPr marL="405052" indent="0">
              <a:buNone/>
              <a:defRPr sz="1800" b="1"/>
            </a:lvl2pPr>
            <a:lvl3pPr marL="810105" indent="0">
              <a:buNone/>
              <a:defRPr sz="1600" b="1"/>
            </a:lvl3pPr>
            <a:lvl4pPr marL="1215151" indent="0">
              <a:buNone/>
              <a:defRPr sz="1400" b="1"/>
            </a:lvl4pPr>
            <a:lvl5pPr marL="1620205" indent="0">
              <a:buNone/>
              <a:defRPr sz="1400" b="1"/>
            </a:lvl5pPr>
            <a:lvl6pPr marL="2025256" indent="0">
              <a:buNone/>
              <a:defRPr sz="1400" b="1"/>
            </a:lvl6pPr>
            <a:lvl7pPr marL="2430308" indent="0">
              <a:buNone/>
              <a:defRPr sz="1400" b="1"/>
            </a:lvl7pPr>
            <a:lvl8pPr marL="2835359" indent="0">
              <a:buNone/>
              <a:defRPr sz="1400" b="1"/>
            </a:lvl8pPr>
            <a:lvl9pPr marL="3240410" indent="0">
              <a:buNone/>
              <a:defRPr sz="1400" b="1"/>
            </a:lvl9pPr>
          </a:lstStyle>
          <a:p>
            <a:pPr lvl="0"/>
            <a:r>
              <a:rPr lang="sv-SE"/>
              <a:t>Redigera format för bakgrundstext</a:t>
            </a:r>
          </a:p>
        </p:txBody>
      </p:sp>
      <p:sp>
        <p:nvSpPr>
          <p:cNvPr id="6" name="Platshållare för innehåll 5"/>
          <p:cNvSpPr>
            <a:spLocks noGrp="1"/>
          </p:cNvSpPr>
          <p:nvPr>
            <p:ph sz="quarter" idx="4"/>
          </p:nvPr>
        </p:nvSpPr>
        <p:spPr>
          <a:xfrm>
            <a:off x="4629156" y="2087562"/>
            <a:ext cx="3887392" cy="276904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8F2DF40C-C123-445C-94DD-CB2CA18325EB}" type="datetimeFigureOut">
              <a:rPr lang="sv-SE" smtClean="0">
                <a:solidFill>
                  <a:prstClr val="black">
                    <a:tint val="75000"/>
                  </a:prstClr>
                </a:solidFill>
              </a:rPr>
              <a:pPr/>
              <a:t>2021-11-19</a:t>
            </a:fld>
            <a:endParaRPr lang="sv-SE" dirty="0">
              <a:solidFill>
                <a:prstClr val="black">
                  <a:tint val="75000"/>
                </a:prstClr>
              </a:solidFill>
            </a:endParaRPr>
          </a:p>
        </p:txBody>
      </p:sp>
      <p:sp>
        <p:nvSpPr>
          <p:cNvPr id="8" name="Platshållare för sidfo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sv-SE" dirty="0">
              <a:solidFill>
                <a:prstClr val="black">
                  <a:tint val="75000"/>
                </a:prstClr>
              </a:solidFill>
            </a:endParaRPr>
          </a:p>
        </p:txBody>
      </p:sp>
    </p:spTree>
    <p:extLst>
      <p:ext uri="{BB962C8B-B14F-4D97-AF65-F5344CB8AC3E}">
        <p14:creationId xmlns:p14="http://schemas.microsoft.com/office/powerpoint/2010/main" val="984067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Platshållare för datum 2"/>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4" name="Platshållare för sidfot 3"/>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2104533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3" name="Platshållare för sidfot 2"/>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330588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52" y="381000"/>
            <a:ext cx="2949177" cy="1333500"/>
          </a:xfrm>
        </p:spPr>
        <p:txBody>
          <a:bodyPr anchor="b"/>
          <a:lstStyle>
            <a:lvl1pPr>
              <a:defRPr sz="2700"/>
            </a:lvl1pPr>
          </a:lstStyle>
          <a:p>
            <a:r>
              <a:rPr lang="sv-SE"/>
              <a:t>Klicka här för att ändra format</a:t>
            </a:r>
          </a:p>
        </p:txBody>
      </p:sp>
      <p:sp>
        <p:nvSpPr>
          <p:cNvPr id="3" name="Platshållare för innehåll 2"/>
          <p:cNvSpPr>
            <a:spLocks noGrp="1"/>
          </p:cNvSpPr>
          <p:nvPr>
            <p:ph idx="1"/>
          </p:nvPr>
        </p:nvSpPr>
        <p:spPr>
          <a:xfrm>
            <a:off x="3887392" y="822856"/>
            <a:ext cx="4629150" cy="4061354"/>
          </a:xfrm>
        </p:spPr>
        <p:txBody>
          <a:bodyPr/>
          <a:lstStyle>
            <a:lvl1pPr>
              <a:defRPr sz="2700"/>
            </a:lvl1pPr>
            <a:lvl2pPr>
              <a:defRPr sz="2600"/>
            </a:lvl2pPr>
            <a:lvl3pPr>
              <a:defRPr sz="2100"/>
            </a:lvl3pPr>
            <a:lvl4pPr>
              <a:defRPr sz="1800"/>
            </a:lvl4pPr>
            <a:lvl5pPr>
              <a:defRPr sz="18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29852" y="1714504"/>
            <a:ext cx="2949177" cy="3176323"/>
          </a:xfrm>
        </p:spPr>
        <p:txBody>
          <a:bodyPr/>
          <a:lstStyle>
            <a:lvl1pPr marL="0" indent="0">
              <a:buNone/>
              <a:defRPr sz="1400"/>
            </a:lvl1pPr>
            <a:lvl2pPr marL="405052" indent="0">
              <a:buNone/>
              <a:defRPr sz="1200"/>
            </a:lvl2pPr>
            <a:lvl3pPr marL="810105" indent="0">
              <a:buNone/>
              <a:defRPr sz="1000"/>
            </a:lvl3pPr>
            <a:lvl4pPr marL="1215151" indent="0">
              <a:buNone/>
              <a:defRPr sz="900"/>
            </a:lvl4pPr>
            <a:lvl5pPr marL="1620205" indent="0">
              <a:buNone/>
              <a:defRPr sz="900"/>
            </a:lvl5pPr>
            <a:lvl6pPr marL="2025256" indent="0">
              <a:buNone/>
              <a:defRPr sz="900"/>
            </a:lvl6pPr>
            <a:lvl7pPr marL="2430308" indent="0">
              <a:buNone/>
              <a:defRPr sz="900"/>
            </a:lvl7pPr>
            <a:lvl8pPr marL="2835359" indent="0">
              <a:buNone/>
              <a:defRPr sz="900"/>
            </a:lvl8pPr>
            <a:lvl9pPr marL="3240410" indent="0">
              <a:buNone/>
              <a:defRPr sz="9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3734649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52" y="381000"/>
            <a:ext cx="2949177" cy="1333500"/>
          </a:xfrm>
        </p:spPr>
        <p:txBody>
          <a:bodyPr anchor="b"/>
          <a:lstStyle>
            <a:lvl1pPr>
              <a:defRPr sz="2700"/>
            </a:lvl1pPr>
          </a:lstStyle>
          <a:p>
            <a:r>
              <a:rPr lang="sv-SE" dirty="0"/>
              <a:t>Klicka här för att ändra format</a:t>
            </a:r>
          </a:p>
        </p:txBody>
      </p:sp>
      <p:sp>
        <p:nvSpPr>
          <p:cNvPr id="3" name="Platshållare för bild 2"/>
          <p:cNvSpPr>
            <a:spLocks noGrp="1"/>
          </p:cNvSpPr>
          <p:nvPr>
            <p:ph type="pic" idx="1"/>
          </p:nvPr>
        </p:nvSpPr>
        <p:spPr>
          <a:xfrm>
            <a:off x="3887392" y="822856"/>
            <a:ext cx="4629150" cy="4061354"/>
          </a:xfrm>
        </p:spPr>
        <p:txBody>
          <a:bodyPr/>
          <a:lstStyle>
            <a:lvl1pPr marL="0" indent="0">
              <a:buNone/>
              <a:defRPr sz="2700"/>
            </a:lvl1pPr>
            <a:lvl2pPr marL="405052" indent="0">
              <a:buNone/>
              <a:defRPr sz="2600"/>
            </a:lvl2pPr>
            <a:lvl3pPr marL="810105" indent="0">
              <a:buNone/>
              <a:defRPr sz="2100"/>
            </a:lvl3pPr>
            <a:lvl4pPr marL="1215151" indent="0">
              <a:buNone/>
              <a:defRPr sz="1800"/>
            </a:lvl4pPr>
            <a:lvl5pPr marL="1620205" indent="0">
              <a:buNone/>
              <a:defRPr sz="1800"/>
            </a:lvl5pPr>
            <a:lvl6pPr marL="2025256" indent="0">
              <a:buNone/>
              <a:defRPr sz="1800"/>
            </a:lvl6pPr>
            <a:lvl7pPr marL="2430308" indent="0">
              <a:buNone/>
              <a:defRPr sz="1800"/>
            </a:lvl7pPr>
            <a:lvl8pPr marL="2835359" indent="0">
              <a:buNone/>
              <a:defRPr sz="1800"/>
            </a:lvl8pPr>
            <a:lvl9pPr marL="3240410" indent="0">
              <a:buNone/>
              <a:defRPr sz="1800"/>
            </a:lvl9pPr>
          </a:lstStyle>
          <a:p>
            <a:endParaRPr lang="sv-SE"/>
          </a:p>
        </p:txBody>
      </p:sp>
      <p:sp>
        <p:nvSpPr>
          <p:cNvPr id="4" name="Platshållare för text 3"/>
          <p:cNvSpPr>
            <a:spLocks noGrp="1"/>
          </p:cNvSpPr>
          <p:nvPr>
            <p:ph type="body" sz="half" idx="2"/>
          </p:nvPr>
        </p:nvSpPr>
        <p:spPr>
          <a:xfrm>
            <a:off x="629852" y="1714504"/>
            <a:ext cx="2949177" cy="3176323"/>
          </a:xfrm>
        </p:spPr>
        <p:txBody>
          <a:bodyPr/>
          <a:lstStyle>
            <a:lvl1pPr marL="0" indent="0">
              <a:buNone/>
              <a:defRPr sz="1400"/>
            </a:lvl1pPr>
            <a:lvl2pPr marL="405052" indent="0">
              <a:buNone/>
              <a:defRPr sz="1200"/>
            </a:lvl2pPr>
            <a:lvl3pPr marL="810105" indent="0">
              <a:buNone/>
              <a:defRPr sz="1000"/>
            </a:lvl3pPr>
            <a:lvl4pPr marL="1215151" indent="0">
              <a:buNone/>
              <a:defRPr sz="900"/>
            </a:lvl4pPr>
            <a:lvl5pPr marL="1620205" indent="0">
              <a:buNone/>
              <a:defRPr sz="900"/>
            </a:lvl5pPr>
            <a:lvl6pPr marL="2025256" indent="0">
              <a:buNone/>
              <a:defRPr sz="900"/>
            </a:lvl6pPr>
            <a:lvl7pPr marL="2430308" indent="0">
              <a:buNone/>
              <a:defRPr sz="900"/>
            </a:lvl7pPr>
            <a:lvl8pPr marL="2835359" indent="0">
              <a:buNone/>
              <a:defRPr sz="900"/>
            </a:lvl8pPr>
            <a:lvl9pPr marL="3240410" indent="0">
              <a:buNone/>
              <a:defRPr sz="900"/>
            </a:lvl9pPr>
          </a:lstStyle>
          <a:p>
            <a:pPr lvl="0"/>
            <a:r>
              <a:rPr lang="sv-SE" dirty="0"/>
              <a:t>Redigera format för bakgrundstext</a:t>
            </a:r>
          </a:p>
        </p:txBody>
      </p:sp>
      <p:sp>
        <p:nvSpPr>
          <p:cNvPr id="5" name="Platshållare för datum 4"/>
          <p:cNvSpPr>
            <a:spLocks noGrp="1"/>
          </p:cNvSpPr>
          <p:nvPr>
            <p:ph type="dt" sz="half" idx="10"/>
          </p:nvPr>
        </p:nvSpPr>
        <p:spPr/>
        <p:txBody>
          <a:bodyPr/>
          <a:lstStyle/>
          <a:p>
            <a:fld id="{8F2DF40C-C123-445C-94DD-CB2CA18325EB}" type="datetimeFigureOut">
              <a:rPr lang="sv-SE" smtClean="0">
                <a:solidFill>
                  <a:prstClr val="black">
                    <a:tint val="75000"/>
                  </a:prstClr>
                </a:solidFill>
              </a:rPr>
              <a:pPr/>
              <a:t>2021-11-19</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Tree>
    <p:extLst>
      <p:ext uri="{BB962C8B-B14F-4D97-AF65-F5344CB8AC3E}">
        <p14:creationId xmlns:p14="http://schemas.microsoft.com/office/powerpoint/2010/main" val="644487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jp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theme" Target="../theme/theme3.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5" Type="http://schemas.openxmlformats.org/officeDocument/2006/relationships/image" Target="../media/image6.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2" y="304272"/>
            <a:ext cx="7886700" cy="870862"/>
          </a:xfrm>
          <a:prstGeom prst="rect">
            <a:avLst/>
          </a:prstGeom>
        </p:spPr>
        <p:txBody>
          <a:bodyPr vert="horz" lIns="81008" tIns="40506" rIns="81008" bIns="40506" rtlCol="0" anchor="ctr">
            <a:normAutofit/>
          </a:bodyPr>
          <a:lstStyle/>
          <a:p>
            <a:r>
              <a:rPr lang="sv-SE" dirty="0"/>
              <a:t>Klicka här för att ändra format</a:t>
            </a:r>
          </a:p>
        </p:txBody>
      </p:sp>
      <p:sp>
        <p:nvSpPr>
          <p:cNvPr id="3" name="Platshållare för text 2"/>
          <p:cNvSpPr>
            <a:spLocks noGrp="1"/>
          </p:cNvSpPr>
          <p:nvPr>
            <p:ph type="body" idx="1"/>
          </p:nvPr>
        </p:nvSpPr>
        <p:spPr>
          <a:xfrm>
            <a:off x="628652" y="1331207"/>
            <a:ext cx="7886700" cy="3525398"/>
          </a:xfrm>
          <a:prstGeom prst="rect">
            <a:avLst/>
          </a:prstGeom>
        </p:spPr>
        <p:txBody>
          <a:bodyPr vert="horz" lIns="81008" tIns="40506" rIns="81008" bIns="40506"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628650" y="5168440"/>
            <a:ext cx="2057400" cy="304271"/>
          </a:xfrm>
          <a:prstGeom prst="rect">
            <a:avLst/>
          </a:prstGeom>
        </p:spPr>
        <p:txBody>
          <a:bodyPr vert="horz" lIns="81008" tIns="40506" rIns="81008" bIns="40506" rtlCol="0" anchor="ctr"/>
          <a:lstStyle>
            <a:lvl1pPr algn="l">
              <a:defRPr sz="1000">
                <a:solidFill>
                  <a:schemeClr val="tx1">
                    <a:tint val="75000"/>
                  </a:schemeClr>
                </a:solidFill>
              </a:defRPr>
            </a:lvl1pPr>
          </a:lstStyle>
          <a:p>
            <a:fld id="{8F2DF40C-C123-445C-94DD-CB2CA18325EB}" type="datetimeFigureOut">
              <a:rPr lang="sv-SE" smtClean="0">
                <a:solidFill>
                  <a:prstClr val="black">
                    <a:tint val="75000"/>
                  </a:prstClr>
                </a:solidFill>
              </a:rPr>
              <a:pPr/>
              <a:t>2021-11-19</a:t>
            </a:fld>
            <a:endParaRPr lang="sv-SE" dirty="0">
              <a:solidFill>
                <a:prstClr val="black">
                  <a:tint val="75000"/>
                </a:prstClr>
              </a:solidFill>
            </a:endParaRPr>
          </a:p>
        </p:txBody>
      </p:sp>
      <p:sp>
        <p:nvSpPr>
          <p:cNvPr id="5" name="Platshållare för sidfot 4"/>
          <p:cNvSpPr>
            <a:spLocks noGrp="1"/>
          </p:cNvSpPr>
          <p:nvPr>
            <p:ph type="ftr" sz="quarter" idx="3"/>
          </p:nvPr>
        </p:nvSpPr>
        <p:spPr>
          <a:xfrm>
            <a:off x="3028953" y="5168440"/>
            <a:ext cx="3086100" cy="304271"/>
          </a:xfrm>
          <a:prstGeom prst="rect">
            <a:avLst/>
          </a:prstGeom>
        </p:spPr>
        <p:txBody>
          <a:bodyPr vert="horz" lIns="81008" tIns="40506" rIns="81008" bIns="40506" rtlCol="0" anchor="ctr"/>
          <a:lstStyle>
            <a:lvl1pPr algn="ctr">
              <a:defRPr sz="1000">
                <a:solidFill>
                  <a:schemeClr val="tx1">
                    <a:tint val="75000"/>
                  </a:schemeClr>
                </a:solidFill>
              </a:defRPr>
            </a:lvl1pPr>
          </a:lstStyle>
          <a:p>
            <a:endParaRPr lang="sv-SE">
              <a:solidFill>
                <a:prstClr val="black">
                  <a:tint val="75000"/>
                </a:prstClr>
              </a:solidFill>
            </a:endParaRPr>
          </a:p>
        </p:txBody>
      </p:sp>
    </p:spTree>
    <p:extLst>
      <p:ext uri="{BB962C8B-B14F-4D97-AF65-F5344CB8AC3E}">
        <p14:creationId xmlns:p14="http://schemas.microsoft.com/office/powerpoint/2010/main" val="3403992348"/>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Lst>
  <p:txStyles>
    <p:titleStyle>
      <a:lvl1pPr algn="l" defTabSz="810105" rtl="0" eaLnBrk="1" latinLnBrk="0" hangingPunct="1">
        <a:lnSpc>
          <a:spcPct val="90000"/>
        </a:lnSpc>
        <a:spcBef>
          <a:spcPct val="0"/>
        </a:spcBef>
        <a:buNone/>
        <a:defRPr sz="2700" kern="1200">
          <a:solidFill>
            <a:schemeClr val="tx1"/>
          </a:solidFill>
          <a:latin typeface="Arial" panose="020B0604020202020204" pitchFamily="34" charset="0"/>
          <a:ea typeface="+mj-ea"/>
          <a:cs typeface="Arial" panose="020B0604020202020204" pitchFamily="34" charset="0"/>
        </a:defRPr>
      </a:lvl1pPr>
    </p:titleStyle>
    <p:bodyStyle>
      <a:lvl1pPr marL="202526" indent="-202526" algn="l" defTabSz="810105" rtl="0" eaLnBrk="1" latinLnBrk="0" hangingPunct="1">
        <a:lnSpc>
          <a:spcPct val="90000"/>
        </a:lnSpc>
        <a:spcBef>
          <a:spcPts val="887"/>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607576" indent="-202526" algn="l" defTabSz="810105" rtl="0" eaLnBrk="1" latinLnBrk="0" hangingPunct="1">
        <a:lnSpc>
          <a:spcPct val="90000"/>
        </a:lnSpc>
        <a:spcBef>
          <a:spcPts val="443"/>
        </a:spcBef>
        <a:buFont typeface="Arial" panose="020B0604020202020204" pitchFamily="34" charset="0"/>
        <a:buChar char="•"/>
        <a:defRPr sz="1800" b="1" kern="1200">
          <a:solidFill>
            <a:schemeClr val="tx1"/>
          </a:solidFill>
          <a:latin typeface="Arial" panose="020B0604020202020204" pitchFamily="34" charset="0"/>
          <a:ea typeface="+mn-ea"/>
          <a:cs typeface="Arial" panose="020B0604020202020204" pitchFamily="34" charset="0"/>
        </a:defRPr>
      </a:lvl2pPr>
      <a:lvl3pPr marL="1012629" indent="-202526" algn="l" defTabSz="810105" rtl="0" eaLnBrk="1" latinLnBrk="0" hangingPunct="1">
        <a:lnSpc>
          <a:spcPct val="90000"/>
        </a:lnSpc>
        <a:spcBef>
          <a:spcPts val="443"/>
        </a:spcBef>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3pPr>
      <a:lvl4pPr marL="1417677" indent="-202526" algn="l" defTabSz="810105" rtl="0" eaLnBrk="1" latinLnBrk="0" hangingPunct="1">
        <a:lnSpc>
          <a:spcPct val="90000"/>
        </a:lnSpc>
        <a:spcBef>
          <a:spcPts val="443"/>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822730" indent="-202526" algn="l" defTabSz="810105" rtl="0" eaLnBrk="1" latinLnBrk="0" hangingPunct="1">
        <a:lnSpc>
          <a:spcPct val="90000"/>
        </a:lnSpc>
        <a:spcBef>
          <a:spcPts val="443"/>
        </a:spcBef>
        <a:buFont typeface="Arial" panose="020B0604020202020204" pitchFamily="34" charset="0"/>
        <a:buChar char="•"/>
        <a:defRPr sz="1000" kern="1200">
          <a:solidFill>
            <a:schemeClr val="tx1"/>
          </a:solidFill>
          <a:latin typeface="+mn-lt"/>
          <a:ea typeface="+mn-ea"/>
          <a:cs typeface="+mn-cs"/>
        </a:defRPr>
      </a:lvl5pPr>
      <a:lvl6pPr marL="2227782" indent="-202526" algn="l" defTabSz="810105" rtl="0" eaLnBrk="1" latinLnBrk="0" hangingPunct="1">
        <a:lnSpc>
          <a:spcPct val="90000"/>
        </a:lnSpc>
        <a:spcBef>
          <a:spcPts val="443"/>
        </a:spcBef>
        <a:buFont typeface="Arial" panose="020B0604020202020204" pitchFamily="34" charset="0"/>
        <a:buChar char="•"/>
        <a:defRPr sz="1600" kern="1200">
          <a:solidFill>
            <a:schemeClr val="tx1"/>
          </a:solidFill>
          <a:latin typeface="+mn-lt"/>
          <a:ea typeface="+mn-ea"/>
          <a:cs typeface="+mn-cs"/>
        </a:defRPr>
      </a:lvl6pPr>
      <a:lvl7pPr marL="2632833" indent="-202526" algn="l" defTabSz="810105" rtl="0" eaLnBrk="1" latinLnBrk="0" hangingPunct="1">
        <a:lnSpc>
          <a:spcPct val="90000"/>
        </a:lnSpc>
        <a:spcBef>
          <a:spcPts val="443"/>
        </a:spcBef>
        <a:buFont typeface="Arial" panose="020B0604020202020204" pitchFamily="34" charset="0"/>
        <a:buChar char="•"/>
        <a:defRPr sz="1600" kern="1200">
          <a:solidFill>
            <a:schemeClr val="tx1"/>
          </a:solidFill>
          <a:latin typeface="+mn-lt"/>
          <a:ea typeface="+mn-ea"/>
          <a:cs typeface="+mn-cs"/>
        </a:defRPr>
      </a:lvl7pPr>
      <a:lvl8pPr marL="3037886" indent="-202526" algn="l" defTabSz="810105" rtl="0" eaLnBrk="1" latinLnBrk="0" hangingPunct="1">
        <a:lnSpc>
          <a:spcPct val="90000"/>
        </a:lnSpc>
        <a:spcBef>
          <a:spcPts val="443"/>
        </a:spcBef>
        <a:buFont typeface="Arial" panose="020B0604020202020204" pitchFamily="34" charset="0"/>
        <a:buChar char="•"/>
        <a:defRPr sz="1600" kern="1200">
          <a:solidFill>
            <a:schemeClr val="tx1"/>
          </a:solidFill>
          <a:latin typeface="+mn-lt"/>
          <a:ea typeface="+mn-ea"/>
          <a:cs typeface="+mn-cs"/>
        </a:defRPr>
      </a:lvl8pPr>
      <a:lvl9pPr marL="3442934" indent="-202526" algn="l" defTabSz="810105" rtl="0" eaLnBrk="1" latinLnBrk="0" hangingPunct="1">
        <a:lnSpc>
          <a:spcPct val="90000"/>
        </a:lnSpc>
        <a:spcBef>
          <a:spcPts val="443"/>
        </a:spcBef>
        <a:buFont typeface="Arial" panose="020B0604020202020204" pitchFamily="34" charset="0"/>
        <a:buChar char="•"/>
        <a:defRPr sz="1600" kern="1200">
          <a:solidFill>
            <a:schemeClr val="tx1"/>
          </a:solidFill>
          <a:latin typeface="+mn-lt"/>
          <a:ea typeface="+mn-ea"/>
          <a:cs typeface="+mn-cs"/>
        </a:defRPr>
      </a:lvl9pPr>
    </p:bodyStyle>
    <p:otherStyle>
      <a:defPPr>
        <a:defRPr lang="sv-SE"/>
      </a:defPPr>
      <a:lvl1pPr marL="0" algn="l" defTabSz="810105" rtl="0" eaLnBrk="1" latinLnBrk="0" hangingPunct="1">
        <a:defRPr sz="1600" kern="1200">
          <a:solidFill>
            <a:schemeClr val="tx1"/>
          </a:solidFill>
          <a:latin typeface="+mn-lt"/>
          <a:ea typeface="+mn-ea"/>
          <a:cs typeface="+mn-cs"/>
        </a:defRPr>
      </a:lvl1pPr>
      <a:lvl2pPr marL="405052" algn="l" defTabSz="810105" rtl="0" eaLnBrk="1" latinLnBrk="0" hangingPunct="1">
        <a:defRPr sz="1600" kern="1200">
          <a:solidFill>
            <a:schemeClr val="tx1"/>
          </a:solidFill>
          <a:latin typeface="+mn-lt"/>
          <a:ea typeface="+mn-ea"/>
          <a:cs typeface="+mn-cs"/>
        </a:defRPr>
      </a:lvl2pPr>
      <a:lvl3pPr marL="810105" algn="l" defTabSz="810105" rtl="0" eaLnBrk="1" latinLnBrk="0" hangingPunct="1">
        <a:defRPr sz="1600" kern="1200">
          <a:solidFill>
            <a:schemeClr val="tx1"/>
          </a:solidFill>
          <a:latin typeface="+mn-lt"/>
          <a:ea typeface="+mn-ea"/>
          <a:cs typeface="+mn-cs"/>
        </a:defRPr>
      </a:lvl3pPr>
      <a:lvl4pPr marL="1215151" algn="l" defTabSz="810105" rtl="0" eaLnBrk="1" latinLnBrk="0" hangingPunct="1">
        <a:defRPr sz="1600" kern="1200">
          <a:solidFill>
            <a:schemeClr val="tx1"/>
          </a:solidFill>
          <a:latin typeface="+mn-lt"/>
          <a:ea typeface="+mn-ea"/>
          <a:cs typeface="+mn-cs"/>
        </a:defRPr>
      </a:lvl4pPr>
      <a:lvl5pPr marL="1620205" algn="l" defTabSz="810105" rtl="0" eaLnBrk="1" latinLnBrk="0" hangingPunct="1">
        <a:defRPr sz="1600" kern="1200">
          <a:solidFill>
            <a:schemeClr val="tx1"/>
          </a:solidFill>
          <a:latin typeface="+mn-lt"/>
          <a:ea typeface="+mn-ea"/>
          <a:cs typeface="+mn-cs"/>
        </a:defRPr>
      </a:lvl5pPr>
      <a:lvl6pPr marL="2025256" algn="l" defTabSz="810105" rtl="0" eaLnBrk="1" latinLnBrk="0" hangingPunct="1">
        <a:defRPr sz="1600" kern="1200">
          <a:solidFill>
            <a:schemeClr val="tx1"/>
          </a:solidFill>
          <a:latin typeface="+mn-lt"/>
          <a:ea typeface="+mn-ea"/>
          <a:cs typeface="+mn-cs"/>
        </a:defRPr>
      </a:lvl6pPr>
      <a:lvl7pPr marL="2430308" algn="l" defTabSz="810105" rtl="0" eaLnBrk="1" latinLnBrk="0" hangingPunct="1">
        <a:defRPr sz="1600" kern="1200">
          <a:solidFill>
            <a:schemeClr val="tx1"/>
          </a:solidFill>
          <a:latin typeface="+mn-lt"/>
          <a:ea typeface="+mn-ea"/>
          <a:cs typeface="+mn-cs"/>
        </a:defRPr>
      </a:lvl7pPr>
      <a:lvl8pPr marL="2835359" algn="l" defTabSz="810105" rtl="0" eaLnBrk="1" latinLnBrk="0" hangingPunct="1">
        <a:defRPr sz="1600" kern="1200">
          <a:solidFill>
            <a:schemeClr val="tx1"/>
          </a:solidFill>
          <a:latin typeface="+mn-lt"/>
          <a:ea typeface="+mn-ea"/>
          <a:cs typeface="+mn-cs"/>
        </a:defRPr>
      </a:lvl8pPr>
      <a:lvl9pPr marL="3240410" algn="l" defTabSz="810105"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2" y="304272"/>
            <a:ext cx="7886700" cy="870862"/>
          </a:xfrm>
          <a:prstGeom prst="rect">
            <a:avLst/>
          </a:prstGeom>
        </p:spPr>
        <p:txBody>
          <a:bodyPr vert="horz" lIns="71306" tIns="35654" rIns="71306" bIns="35654" rtlCol="0" anchor="ctr">
            <a:normAutofit/>
          </a:bodyPr>
          <a:lstStyle/>
          <a:p>
            <a:r>
              <a:rPr lang="sv-SE" dirty="0"/>
              <a:t>Klicka här för att ändra format</a:t>
            </a:r>
          </a:p>
        </p:txBody>
      </p:sp>
      <p:sp>
        <p:nvSpPr>
          <p:cNvPr id="3" name="Platshållare för text 2"/>
          <p:cNvSpPr>
            <a:spLocks noGrp="1"/>
          </p:cNvSpPr>
          <p:nvPr>
            <p:ph type="body" idx="1"/>
          </p:nvPr>
        </p:nvSpPr>
        <p:spPr>
          <a:xfrm>
            <a:off x="628652" y="1331206"/>
            <a:ext cx="7886700" cy="3525398"/>
          </a:xfrm>
          <a:prstGeom prst="rect">
            <a:avLst/>
          </a:prstGeom>
        </p:spPr>
        <p:txBody>
          <a:bodyPr vert="horz" lIns="71306" tIns="35654" rIns="71306" bIns="35654"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628651" y="5168436"/>
            <a:ext cx="2057400" cy="304271"/>
          </a:xfrm>
          <a:prstGeom prst="rect">
            <a:avLst/>
          </a:prstGeom>
        </p:spPr>
        <p:txBody>
          <a:bodyPr vert="horz" lIns="71306" tIns="35654" rIns="71306" bIns="35654" rtlCol="0" anchor="ctr"/>
          <a:lstStyle>
            <a:lvl1pPr algn="l">
              <a:defRPr sz="900">
                <a:solidFill>
                  <a:schemeClr val="tx1">
                    <a:tint val="75000"/>
                  </a:schemeClr>
                </a:solidFill>
              </a:defRPr>
            </a:lvl1pPr>
          </a:lstStyle>
          <a:p>
            <a:pPr defTabSz="713060"/>
            <a:fld id="{8F2DF40C-C123-445C-94DD-CB2CA18325EB}" type="datetimeFigureOut">
              <a:rPr lang="sv-SE" smtClean="0">
                <a:solidFill>
                  <a:prstClr val="black">
                    <a:tint val="75000"/>
                  </a:prstClr>
                </a:solidFill>
              </a:rPr>
              <a:pPr defTabSz="713060"/>
              <a:t>2021-11-19</a:t>
            </a:fld>
            <a:endParaRPr lang="sv-SE" dirty="0">
              <a:solidFill>
                <a:prstClr val="black">
                  <a:tint val="75000"/>
                </a:prstClr>
              </a:solidFill>
            </a:endParaRPr>
          </a:p>
        </p:txBody>
      </p:sp>
      <p:sp>
        <p:nvSpPr>
          <p:cNvPr id="5" name="Platshållare för sidfot 4"/>
          <p:cNvSpPr>
            <a:spLocks noGrp="1"/>
          </p:cNvSpPr>
          <p:nvPr>
            <p:ph type="ftr" sz="quarter" idx="3"/>
          </p:nvPr>
        </p:nvSpPr>
        <p:spPr>
          <a:xfrm>
            <a:off x="3028952" y="5168436"/>
            <a:ext cx="3086100" cy="304271"/>
          </a:xfrm>
          <a:prstGeom prst="rect">
            <a:avLst/>
          </a:prstGeom>
        </p:spPr>
        <p:txBody>
          <a:bodyPr vert="horz" lIns="71306" tIns="35654" rIns="71306" bIns="35654" rtlCol="0" anchor="ctr"/>
          <a:lstStyle>
            <a:lvl1pPr algn="ctr">
              <a:defRPr sz="900">
                <a:solidFill>
                  <a:schemeClr val="tx1">
                    <a:tint val="75000"/>
                  </a:schemeClr>
                </a:solidFill>
              </a:defRPr>
            </a:lvl1pPr>
          </a:lstStyle>
          <a:p>
            <a:pPr defTabSz="713060"/>
            <a:endParaRPr lang="sv-SE">
              <a:solidFill>
                <a:prstClr val="black">
                  <a:tint val="75000"/>
                </a:prstClr>
              </a:solidFill>
            </a:endParaRPr>
          </a:p>
        </p:txBody>
      </p:sp>
    </p:spTree>
    <p:extLst>
      <p:ext uri="{BB962C8B-B14F-4D97-AF65-F5344CB8AC3E}">
        <p14:creationId xmlns:p14="http://schemas.microsoft.com/office/powerpoint/2010/main" val="1127364536"/>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Lst>
  <p:txStyles>
    <p:titleStyle>
      <a:lvl1pPr algn="l" defTabSz="713071" rtl="0" eaLnBrk="1" latinLnBrk="0" hangingPunct="1">
        <a:lnSpc>
          <a:spcPct val="90000"/>
        </a:lnSpc>
        <a:spcBef>
          <a:spcPct val="0"/>
        </a:spcBef>
        <a:buNone/>
        <a:defRPr sz="2500" kern="1200">
          <a:solidFill>
            <a:schemeClr val="tx1"/>
          </a:solidFill>
          <a:latin typeface="Arial" panose="020B0604020202020204" pitchFamily="34" charset="0"/>
          <a:ea typeface="+mj-ea"/>
          <a:cs typeface="Arial" panose="020B0604020202020204" pitchFamily="34" charset="0"/>
        </a:defRPr>
      </a:lvl1pPr>
    </p:titleStyle>
    <p:bodyStyle>
      <a:lvl1pPr marL="178269" indent="-178269" algn="l" defTabSz="713071" rtl="0" eaLnBrk="1" latinLnBrk="0" hangingPunct="1">
        <a:lnSpc>
          <a:spcPct val="90000"/>
        </a:lnSpc>
        <a:spcBef>
          <a:spcPts val="781"/>
        </a:spcBef>
        <a:buFont typeface="Arial" panose="020B0604020202020204" pitchFamily="34" charset="0"/>
        <a:buChar char="•"/>
        <a:defRPr sz="1900" kern="1200">
          <a:solidFill>
            <a:schemeClr val="tx1"/>
          </a:solidFill>
          <a:latin typeface="Arial" panose="020B0604020202020204" pitchFamily="34" charset="0"/>
          <a:ea typeface="+mn-ea"/>
          <a:cs typeface="Arial" panose="020B0604020202020204" pitchFamily="34" charset="0"/>
        </a:defRPr>
      </a:lvl1pPr>
      <a:lvl2pPr marL="534805" indent="-178269" algn="l" defTabSz="713071" rtl="0" eaLnBrk="1" latinLnBrk="0" hangingPunct="1">
        <a:lnSpc>
          <a:spcPct val="90000"/>
        </a:lnSpc>
        <a:spcBef>
          <a:spcPts val="390"/>
        </a:spcBef>
        <a:buFont typeface="Arial" panose="020B0604020202020204" pitchFamily="34" charset="0"/>
        <a:buChar char="•"/>
        <a:defRPr sz="1600" b="1" kern="1200">
          <a:solidFill>
            <a:schemeClr val="tx1"/>
          </a:solidFill>
          <a:latin typeface="Arial" panose="020B0604020202020204" pitchFamily="34" charset="0"/>
          <a:ea typeface="+mn-ea"/>
          <a:cs typeface="Arial" panose="020B0604020202020204" pitchFamily="34" charset="0"/>
        </a:defRPr>
      </a:lvl2pPr>
      <a:lvl3pPr marL="891340" indent="-178269" algn="l" defTabSz="713071" rtl="0" eaLnBrk="1" latinLnBrk="0" hangingPunct="1">
        <a:lnSpc>
          <a:spcPct val="90000"/>
        </a:lnSpc>
        <a:spcBef>
          <a:spcPts val="390"/>
        </a:spcBef>
        <a:buFont typeface="Arial" panose="020B0604020202020204" pitchFamily="34" charset="0"/>
        <a:buChar char="•"/>
        <a:defRPr sz="1400" b="0" kern="1200">
          <a:solidFill>
            <a:schemeClr val="tx1"/>
          </a:solidFill>
          <a:latin typeface="Arial" panose="020B0604020202020204" pitchFamily="34" charset="0"/>
          <a:ea typeface="+mn-ea"/>
          <a:cs typeface="Arial" panose="020B0604020202020204" pitchFamily="34" charset="0"/>
        </a:defRPr>
      </a:lvl3pPr>
      <a:lvl4pPr marL="1247872" indent="-178269" algn="l" defTabSz="713071" rtl="0" eaLnBrk="1" latinLnBrk="0" hangingPunct="1">
        <a:lnSpc>
          <a:spcPct val="90000"/>
        </a:lnSpc>
        <a:spcBef>
          <a:spcPts val="39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4pPr>
      <a:lvl5pPr marL="1604408" indent="-178269" algn="l" defTabSz="713071" rtl="0" eaLnBrk="1" latinLnBrk="0" hangingPunct="1">
        <a:lnSpc>
          <a:spcPct val="90000"/>
        </a:lnSpc>
        <a:spcBef>
          <a:spcPts val="390"/>
        </a:spcBef>
        <a:buFont typeface="Arial" panose="020B0604020202020204" pitchFamily="34" charset="0"/>
        <a:buChar char="•"/>
        <a:defRPr sz="900" kern="1200">
          <a:solidFill>
            <a:schemeClr val="tx1"/>
          </a:solidFill>
          <a:latin typeface="+mn-lt"/>
          <a:ea typeface="+mn-ea"/>
          <a:cs typeface="+mn-cs"/>
        </a:defRPr>
      </a:lvl5pPr>
      <a:lvl6pPr marL="1960943" indent="-178269" algn="l" defTabSz="713071"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6pPr>
      <a:lvl7pPr marL="2317481" indent="-178269" algn="l" defTabSz="713071"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7pPr>
      <a:lvl8pPr marL="2674012" indent="-178269" algn="l" defTabSz="713071"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8pPr>
      <a:lvl9pPr marL="3030548" indent="-178269" algn="l" defTabSz="713071" rtl="0" eaLnBrk="1" latinLnBrk="0" hangingPunct="1">
        <a:lnSpc>
          <a:spcPct val="90000"/>
        </a:lnSpc>
        <a:spcBef>
          <a:spcPts val="390"/>
        </a:spcBef>
        <a:buFont typeface="Arial" panose="020B0604020202020204" pitchFamily="34" charset="0"/>
        <a:buChar char="•"/>
        <a:defRPr sz="1400" kern="1200">
          <a:solidFill>
            <a:schemeClr val="tx1"/>
          </a:solidFill>
          <a:latin typeface="+mn-lt"/>
          <a:ea typeface="+mn-ea"/>
          <a:cs typeface="+mn-cs"/>
        </a:defRPr>
      </a:lvl9pPr>
    </p:bodyStyle>
    <p:otherStyle>
      <a:defPPr>
        <a:defRPr lang="sv-SE"/>
      </a:defPPr>
      <a:lvl1pPr marL="0" algn="l" defTabSz="713071" rtl="0" eaLnBrk="1" latinLnBrk="0" hangingPunct="1">
        <a:defRPr sz="1400" kern="1200">
          <a:solidFill>
            <a:schemeClr val="tx1"/>
          </a:solidFill>
          <a:latin typeface="+mn-lt"/>
          <a:ea typeface="+mn-ea"/>
          <a:cs typeface="+mn-cs"/>
        </a:defRPr>
      </a:lvl1pPr>
      <a:lvl2pPr marL="356536" algn="l" defTabSz="713071" rtl="0" eaLnBrk="1" latinLnBrk="0" hangingPunct="1">
        <a:defRPr sz="1400" kern="1200">
          <a:solidFill>
            <a:schemeClr val="tx1"/>
          </a:solidFill>
          <a:latin typeface="+mn-lt"/>
          <a:ea typeface="+mn-ea"/>
          <a:cs typeface="+mn-cs"/>
        </a:defRPr>
      </a:lvl2pPr>
      <a:lvl3pPr marL="713071" algn="l" defTabSz="713071" rtl="0" eaLnBrk="1" latinLnBrk="0" hangingPunct="1">
        <a:defRPr sz="1400" kern="1200">
          <a:solidFill>
            <a:schemeClr val="tx1"/>
          </a:solidFill>
          <a:latin typeface="+mn-lt"/>
          <a:ea typeface="+mn-ea"/>
          <a:cs typeface="+mn-cs"/>
        </a:defRPr>
      </a:lvl3pPr>
      <a:lvl4pPr marL="1069605" algn="l" defTabSz="713071" rtl="0" eaLnBrk="1" latinLnBrk="0" hangingPunct="1">
        <a:defRPr sz="1400" kern="1200">
          <a:solidFill>
            <a:schemeClr val="tx1"/>
          </a:solidFill>
          <a:latin typeface="+mn-lt"/>
          <a:ea typeface="+mn-ea"/>
          <a:cs typeface="+mn-cs"/>
        </a:defRPr>
      </a:lvl4pPr>
      <a:lvl5pPr marL="1426140" algn="l" defTabSz="713071" rtl="0" eaLnBrk="1" latinLnBrk="0" hangingPunct="1">
        <a:defRPr sz="1400" kern="1200">
          <a:solidFill>
            <a:schemeClr val="tx1"/>
          </a:solidFill>
          <a:latin typeface="+mn-lt"/>
          <a:ea typeface="+mn-ea"/>
          <a:cs typeface="+mn-cs"/>
        </a:defRPr>
      </a:lvl5pPr>
      <a:lvl6pPr marL="1782677" algn="l" defTabSz="713071" rtl="0" eaLnBrk="1" latinLnBrk="0" hangingPunct="1">
        <a:defRPr sz="1400" kern="1200">
          <a:solidFill>
            <a:schemeClr val="tx1"/>
          </a:solidFill>
          <a:latin typeface="+mn-lt"/>
          <a:ea typeface="+mn-ea"/>
          <a:cs typeface="+mn-cs"/>
        </a:defRPr>
      </a:lvl6pPr>
      <a:lvl7pPr marL="2139212" algn="l" defTabSz="713071" rtl="0" eaLnBrk="1" latinLnBrk="0" hangingPunct="1">
        <a:defRPr sz="1400" kern="1200">
          <a:solidFill>
            <a:schemeClr val="tx1"/>
          </a:solidFill>
          <a:latin typeface="+mn-lt"/>
          <a:ea typeface="+mn-ea"/>
          <a:cs typeface="+mn-cs"/>
        </a:defRPr>
      </a:lvl7pPr>
      <a:lvl8pPr marL="2495744" algn="l" defTabSz="713071" rtl="0" eaLnBrk="1" latinLnBrk="0" hangingPunct="1">
        <a:defRPr sz="1400" kern="1200">
          <a:solidFill>
            <a:schemeClr val="tx1"/>
          </a:solidFill>
          <a:latin typeface="+mn-lt"/>
          <a:ea typeface="+mn-ea"/>
          <a:cs typeface="+mn-cs"/>
        </a:defRPr>
      </a:lvl8pPr>
      <a:lvl9pPr marL="2852280" algn="l" defTabSz="713071"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28865"/>
            <a:ext cx="8229600" cy="952500"/>
          </a:xfrm>
          <a:prstGeom prst="rect">
            <a:avLst/>
          </a:prstGeom>
        </p:spPr>
        <p:txBody>
          <a:bodyPr vert="horz" lIns="91418" tIns="45708" rIns="91418" bIns="45708" rtlCol="0" anchor="ctr">
            <a:normAutofit/>
          </a:bodyPr>
          <a:lstStyle/>
          <a:p>
            <a:r>
              <a:rPr lang="sv-SE" noProof="0"/>
              <a:t>Klicka här för att ändra format</a:t>
            </a:r>
          </a:p>
        </p:txBody>
      </p:sp>
      <p:sp>
        <p:nvSpPr>
          <p:cNvPr id="3" name="Platshållare för text 2"/>
          <p:cNvSpPr>
            <a:spLocks noGrp="1"/>
          </p:cNvSpPr>
          <p:nvPr>
            <p:ph type="body" idx="1"/>
          </p:nvPr>
        </p:nvSpPr>
        <p:spPr>
          <a:xfrm>
            <a:off x="457200" y="1333500"/>
            <a:ext cx="8229600" cy="3771636"/>
          </a:xfrm>
          <a:prstGeom prst="rect">
            <a:avLst/>
          </a:prstGeom>
        </p:spPr>
        <p:txBody>
          <a:bodyPr vert="horz" lIns="91418" tIns="45708" rIns="91418" bIns="45708" rtlCol="0">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8" name="Platshållare för datum 3"/>
          <p:cNvSpPr>
            <a:spLocks noGrp="1"/>
          </p:cNvSpPr>
          <p:nvPr>
            <p:ph type="dt" sz="half" idx="2"/>
          </p:nvPr>
        </p:nvSpPr>
        <p:spPr>
          <a:xfrm>
            <a:off x="457201" y="5296967"/>
            <a:ext cx="730424"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sv-SE" sz="800" b="0" kern="0" spc="-100" baseline="0" smtClean="0">
                <a:solidFill>
                  <a:schemeClr val="tx1"/>
                </a:solidFill>
                <a:latin typeface="Gill Sans MT"/>
                <a:ea typeface="+mn-ea"/>
                <a:cs typeface="+mn-cs"/>
              </a:defRPr>
            </a:lvl1pPr>
          </a:lstStyle>
          <a:p>
            <a:fld id="{7D52571D-F6E9-4E55-9072-6039233C3AA6}" type="datetime1">
              <a:rPr lang="sv-SE">
                <a:solidFill>
                  <a:prstClr val="black"/>
                </a:solidFill>
              </a:rPr>
              <a:pPr/>
              <a:t>2021-11-19</a:t>
            </a:fld>
            <a:endParaRPr dirty="0">
              <a:solidFill>
                <a:prstClr val="black"/>
              </a:solidFill>
            </a:endParaRPr>
          </a:p>
        </p:txBody>
      </p:sp>
      <p:sp>
        <p:nvSpPr>
          <p:cNvPr id="9" name="Platshållare för bildnummer 5"/>
          <p:cNvSpPr>
            <a:spLocks noGrp="1"/>
          </p:cNvSpPr>
          <p:nvPr>
            <p:ph type="sldNum" sz="quarter" idx="4"/>
          </p:nvPr>
        </p:nvSpPr>
        <p:spPr>
          <a:xfrm>
            <a:off x="1403648" y="5296967"/>
            <a:ext cx="611088" cy="304271"/>
          </a:xfrm>
          <a:prstGeom prst="rect">
            <a:avLst/>
          </a:prstGeom>
        </p:spPr>
        <p:txBody>
          <a:bodyPr vert="horz" lIns="91418" tIns="45708" rIns="91418" bIns="45708" rtlCol="0" anchor="ctr">
            <a:noAutofit/>
          </a:bodyPr>
          <a:lstStyle>
            <a:lvl1pPr marL="0" indent="0" algn="l" defTabSz="914181"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a:solidFill>
                  <a:prstClr val="black"/>
                </a:solidFill>
              </a:rPr>
              <a:pPr/>
              <a:t>‹#›</a:t>
            </a:fld>
            <a:endParaRPr lang="sv-SE" dirty="0">
              <a:solidFill>
                <a:prstClr val="black"/>
              </a:solidFill>
            </a:endParaRPr>
          </a:p>
        </p:txBody>
      </p:sp>
    </p:spTree>
    <p:extLst>
      <p:ext uri="{BB962C8B-B14F-4D97-AF65-F5344CB8AC3E}">
        <p14:creationId xmlns:p14="http://schemas.microsoft.com/office/powerpoint/2010/main" val="3216728654"/>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Lst>
  <p:hf sldNum="0" hdr="0" ftr="0" dt="0"/>
  <p:txStyles>
    <p:titleStyle>
      <a:lvl1pPr marL="0" algn="l" defTabSz="914181" rtl="0" eaLnBrk="1" latinLnBrk="0" hangingPunct="1">
        <a:lnSpc>
          <a:spcPts val="4000"/>
        </a:lnSpc>
        <a:spcBef>
          <a:spcPts val="0"/>
        </a:spcBef>
        <a:spcAft>
          <a:spcPts val="0"/>
        </a:spcAft>
        <a:buNone/>
        <a:defRPr lang="en-US" sz="3000" b="1" kern="0" spc="0" baseline="0" dirty="0" smtClean="0">
          <a:solidFill>
            <a:schemeClr val="tx1"/>
          </a:solidFill>
          <a:latin typeface="Gill Sans MT"/>
          <a:ea typeface="+mn-ea"/>
          <a:cs typeface="+mn-cs"/>
        </a:defRPr>
      </a:lvl1pPr>
    </p:titleStyle>
    <p:bodyStyle>
      <a:lvl1pPr marL="342816" indent="-342816" algn="l" defTabSz="914181" rtl="0" eaLnBrk="1" latinLnBrk="0" hangingPunct="1">
        <a:spcBef>
          <a:spcPct val="20000"/>
        </a:spcBef>
        <a:buFont typeface="Arial" pitchFamily="34" charset="0"/>
        <a:buChar char="•"/>
        <a:defRPr lang="sv-SE" sz="2800" b="0" kern="0" spc="0" baseline="0" dirty="0" smtClean="0">
          <a:solidFill>
            <a:schemeClr val="tx1"/>
          </a:solidFill>
          <a:latin typeface="Gill Sans MT"/>
          <a:ea typeface="+mn-ea"/>
          <a:cs typeface="+mn-cs"/>
        </a:defRPr>
      </a:lvl1pPr>
      <a:lvl2pPr marL="742771" indent="-285683" algn="l" defTabSz="914181" rtl="0" eaLnBrk="1" latinLnBrk="0" hangingPunct="1">
        <a:spcBef>
          <a:spcPct val="20000"/>
        </a:spcBef>
        <a:buFont typeface="Arial" pitchFamily="34" charset="0"/>
        <a:buChar char="–"/>
        <a:defRPr lang="sv-SE" sz="2400" b="0" kern="0" spc="0" baseline="0" dirty="0" smtClean="0">
          <a:solidFill>
            <a:schemeClr val="tx1"/>
          </a:solidFill>
          <a:latin typeface="Gill Sans MT"/>
          <a:ea typeface="+mn-ea"/>
          <a:cs typeface="+mn-cs"/>
        </a:defRPr>
      </a:lvl2pPr>
      <a:lvl3pPr marL="1142724" indent="-228546" algn="l" defTabSz="914181" rtl="0" eaLnBrk="1" latinLnBrk="0" hangingPunct="1">
        <a:spcBef>
          <a:spcPct val="20000"/>
        </a:spcBef>
        <a:buFont typeface="Arial" pitchFamily="34" charset="0"/>
        <a:buChar char="•"/>
        <a:defRPr lang="sv-SE" sz="2200" b="0" kern="0" spc="0" baseline="0" dirty="0" smtClean="0">
          <a:solidFill>
            <a:schemeClr val="tx1"/>
          </a:solidFill>
          <a:latin typeface="Gill Sans MT"/>
          <a:ea typeface="+mn-ea"/>
          <a:cs typeface="+mn-cs"/>
        </a:defRPr>
      </a:lvl3pPr>
      <a:lvl4pPr marL="1599816" indent="-228546" algn="l" defTabSz="914181" rtl="0" eaLnBrk="1" latinLnBrk="0" hangingPunct="1">
        <a:spcBef>
          <a:spcPct val="20000"/>
        </a:spcBef>
        <a:buFont typeface="Arial" pitchFamily="34" charset="0"/>
        <a:buChar char="–"/>
        <a:defRPr lang="sv-SE" sz="1800" b="0" kern="0" spc="0" baseline="0" dirty="0" smtClean="0">
          <a:solidFill>
            <a:schemeClr val="tx1"/>
          </a:solidFill>
          <a:latin typeface="Gill Sans MT"/>
          <a:ea typeface="+mn-ea"/>
          <a:cs typeface="+mn-cs"/>
        </a:defRPr>
      </a:lvl4pPr>
      <a:lvl5pPr marL="2056907" indent="-228546" algn="l" defTabSz="914181" rtl="0" eaLnBrk="1" latinLnBrk="0" hangingPunct="1">
        <a:spcBef>
          <a:spcPct val="20000"/>
        </a:spcBef>
        <a:buFont typeface="Arial" pitchFamily="34" charset="0"/>
        <a:buChar char="»"/>
        <a:defRPr lang="en-US" sz="1800" b="0" kern="0" spc="0" baseline="0" dirty="0" smtClean="0">
          <a:solidFill>
            <a:schemeClr val="tx1"/>
          </a:solidFill>
          <a:latin typeface="Gill Sans MT"/>
          <a:ea typeface="+mn-ea"/>
          <a:cs typeface="+mn-cs"/>
        </a:defRPr>
      </a:lvl5pPr>
      <a:lvl6pPr marL="2513998" indent="-228546" algn="l" defTabSz="91418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086" indent="-228546" algn="l" defTabSz="91418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178" indent="-228546" algn="l" defTabSz="91418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264" indent="-228546" algn="l" defTabSz="91418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181" rtl="0" eaLnBrk="1" latinLnBrk="0" hangingPunct="1">
        <a:defRPr sz="1800" kern="1200">
          <a:solidFill>
            <a:schemeClr val="tx1"/>
          </a:solidFill>
          <a:latin typeface="+mn-lt"/>
          <a:ea typeface="+mn-ea"/>
          <a:cs typeface="+mn-cs"/>
        </a:defRPr>
      </a:lvl1pPr>
      <a:lvl2pPr marL="457091" algn="l" defTabSz="914181" rtl="0" eaLnBrk="1" latinLnBrk="0" hangingPunct="1">
        <a:defRPr sz="1800" kern="1200">
          <a:solidFill>
            <a:schemeClr val="tx1"/>
          </a:solidFill>
          <a:latin typeface="+mn-lt"/>
          <a:ea typeface="+mn-ea"/>
          <a:cs typeface="+mn-cs"/>
        </a:defRPr>
      </a:lvl2pPr>
      <a:lvl3pPr marL="914181" algn="l" defTabSz="914181" rtl="0" eaLnBrk="1" latinLnBrk="0" hangingPunct="1">
        <a:defRPr sz="1800" kern="1200">
          <a:solidFill>
            <a:schemeClr val="tx1"/>
          </a:solidFill>
          <a:latin typeface="+mn-lt"/>
          <a:ea typeface="+mn-ea"/>
          <a:cs typeface="+mn-cs"/>
        </a:defRPr>
      </a:lvl3pPr>
      <a:lvl4pPr marL="1371270" algn="l" defTabSz="914181" rtl="0" eaLnBrk="1" latinLnBrk="0" hangingPunct="1">
        <a:defRPr sz="1800" kern="1200">
          <a:solidFill>
            <a:schemeClr val="tx1"/>
          </a:solidFill>
          <a:latin typeface="+mn-lt"/>
          <a:ea typeface="+mn-ea"/>
          <a:cs typeface="+mn-cs"/>
        </a:defRPr>
      </a:lvl4pPr>
      <a:lvl5pPr marL="1828362" algn="l" defTabSz="914181" rtl="0" eaLnBrk="1" latinLnBrk="0" hangingPunct="1">
        <a:defRPr sz="1800" kern="1200">
          <a:solidFill>
            <a:schemeClr val="tx1"/>
          </a:solidFill>
          <a:latin typeface="+mn-lt"/>
          <a:ea typeface="+mn-ea"/>
          <a:cs typeface="+mn-cs"/>
        </a:defRPr>
      </a:lvl5pPr>
      <a:lvl6pPr marL="2285451" algn="l" defTabSz="914181" rtl="0" eaLnBrk="1" latinLnBrk="0" hangingPunct="1">
        <a:defRPr sz="1800" kern="1200">
          <a:solidFill>
            <a:schemeClr val="tx1"/>
          </a:solidFill>
          <a:latin typeface="+mn-lt"/>
          <a:ea typeface="+mn-ea"/>
          <a:cs typeface="+mn-cs"/>
        </a:defRPr>
      </a:lvl6pPr>
      <a:lvl7pPr marL="2742540" algn="l" defTabSz="914181" rtl="0" eaLnBrk="1" latinLnBrk="0" hangingPunct="1">
        <a:defRPr sz="1800" kern="1200">
          <a:solidFill>
            <a:schemeClr val="tx1"/>
          </a:solidFill>
          <a:latin typeface="+mn-lt"/>
          <a:ea typeface="+mn-ea"/>
          <a:cs typeface="+mn-cs"/>
        </a:defRPr>
      </a:lvl7pPr>
      <a:lvl8pPr marL="3199632" algn="l" defTabSz="914181" rtl="0" eaLnBrk="1" latinLnBrk="0" hangingPunct="1">
        <a:defRPr sz="1800" kern="1200">
          <a:solidFill>
            <a:schemeClr val="tx1"/>
          </a:solidFill>
          <a:latin typeface="+mn-lt"/>
          <a:ea typeface="+mn-ea"/>
          <a:cs typeface="+mn-cs"/>
        </a:defRPr>
      </a:lvl8pPr>
      <a:lvl9pPr marL="3656723" algn="l" defTabSz="914181"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71" name="Picture 23" descr="bottenstrip_rod_toning ljustillmork"/>
          <p:cNvPicPr>
            <a:picLocks noChangeAspect="1" noChangeArrowheads="1"/>
          </p:cNvPicPr>
          <p:nvPr/>
        </p:nvPicPr>
        <p:blipFill>
          <a:blip r:embed="rId5">
            <a:extLst>
              <a:ext uri="{28A0092B-C50C-407E-A947-70E740481C1C}">
                <a14:useLocalDpi xmlns:a14="http://schemas.microsoft.com/office/drawing/2010/main" val="0"/>
              </a:ext>
            </a:extLst>
          </a:blip>
          <a:srcRect l="3429" r="2547"/>
          <a:stretch>
            <a:fillRect/>
          </a:stretch>
        </p:blipFill>
        <p:spPr bwMode="auto">
          <a:xfrm>
            <a:off x="0" y="5140854"/>
            <a:ext cx="9144000" cy="582083"/>
          </a:xfrm>
          <a:prstGeom prst="rect">
            <a:avLst/>
          </a:prstGeom>
          <a:noFill/>
          <a:extLst>
            <a:ext uri="{909E8E84-426E-40DD-AFC4-6F175D3DCCD1}">
              <a14:hiddenFill xmlns:a14="http://schemas.microsoft.com/office/drawing/2010/main">
                <a:solidFill>
                  <a:srgbClr val="FFFFFF"/>
                </a:solidFill>
              </a14:hiddenFill>
            </a:ext>
          </a:extLst>
        </p:spPr>
      </p:pic>
      <p:sp>
        <p:nvSpPr>
          <p:cNvPr id="2050" name="Platshållare för rubrik 1"/>
          <p:cNvSpPr>
            <a:spLocks noGrp="1"/>
          </p:cNvSpPr>
          <p:nvPr>
            <p:ph type="title"/>
          </p:nvPr>
        </p:nvSpPr>
        <p:spPr bwMode="auto">
          <a:xfrm>
            <a:off x="457200" y="345282"/>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12" rIns="91425" bIns="45712" numCol="1" anchor="ctr" anchorCtr="0" compatLnSpc="1">
            <a:prstTxWarp prst="textNoShape">
              <a:avLst/>
            </a:prstTxWarp>
          </a:bodyPr>
          <a:lstStyle/>
          <a:p>
            <a:pPr lvl="0"/>
            <a:r>
              <a:rPr lang="sv-SE"/>
              <a:t>Klicka här för att ändra format</a:t>
            </a:r>
          </a:p>
        </p:txBody>
      </p:sp>
      <p:sp>
        <p:nvSpPr>
          <p:cNvPr id="2051" name="Platshållare för text 2"/>
          <p:cNvSpPr>
            <a:spLocks noGrp="1"/>
          </p:cNvSpPr>
          <p:nvPr>
            <p:ph type="body" idx="1"/>
          </p:nvPr>
        </p:nvSpPr>
        <p:spPr bwMode="auto">
          <a:xfrm>
            <a:off x="457200" y="1426110"/>
            <a:ext cx="8229600" cy="3591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12" rIns="91425" bIns="45712"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textruta 6"/>
          <p:cNvSpPr txBox="1"/>
          <p:nvPr/>
        </p:nvSpPr>
        <p:spPr>
          <a:xfrm>
            <a:off x="288929" y="5373689"/>
            <a:ext cx="428625" cy="215427"/>
          </a:xfrm>
          <a:prstGeom prst="rect">
            <a:avLst/>
          </a:prstGeom>
          <a:noFill/>
        </p:spPr>
        <p:txBody>
          <a:bodyPr lIns="91425" tIns="45712" rIns="91425" bIns="45712">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254" eaLnBrk="1" fontAlgn="base" hangingPunct="1">
              <a:spcBef>
                <a:spcPct val="0"/>
              </a:spcBef>
              <a:spcAft>
                <a:spcPct val="0"/>
              </a:spcAft>
            </a:pPr>
            <a:fld id="{75A207A1-F921-4D1C-B45C-5387C40D5887}" type="slidenum">
              <a:rPr lang="sv-SE" sz="800">
                <a:solidFill>
                  <a:prstClr val="white"/>
                </a:solidFill>
              </a:rPr>
              <a:pPr defTabSz="914254" eaLnBrk="1" fontAlgn="base" hangingPunct="1">
                <a:spcBef>
                  <a:spcPct val="0"/>
                </a:spcBef>
                <a:spcAft>
                  <a:spcPct val="0"/>
                </a:spcAft>
              </a:pPr>
              <a:t>‹#›</a:t>
            </a:fld>
            <a:endParaRPr lang="sv-SE" sz="800">
              <a:solidFill>
                <a:prstClr val="white"/>
              </a:solidFill>
            </a:endParaRPr>
          </a:p>
        </p:txBody>
      </p:sp>
      <p:sp>
        <p:nvSpPr>
          <p:cNvPr id="2074" name="Rectangle 26"/>
          <p:cNvSpPr>
            <a:spLocks noGrp="1" noChangeArrowheads="1"/>
          </p:cNvSpPr>
          <p:nvPr>
            <p:ph type="ftr" sz="quarter" idx="3"/>
          </p:nvPr>
        </p:nvSpPr>
        <p:spPr bwMode="auto">
          <a:xfrm>
            <a:off x="3336925" y="5352526"/>
            <a:ext cx="2895600" cy="298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5" tIns="45712" rIns="91425" bIns="45712" numCol="1" anchor="t" anchorCtr="0" compatLnSpc="1">
            <a:prstTxWarp prst="textNoShape">
              <a:avLst/>
            </a:prstTxWarp>
          </a:bodyPr>
          <a:lstStyle>
            <a:lvl1pPr algn="r" eaLnBrk="0" hangingPunct="0">
              <a:defRPr sz="1000">
                <a:solidFill>
                  <a:schemeClr val="bg1"/>
                </a:solidFill>
              </a:defRPr>
            </a:lvl1pPr>
          </a:lstStyle>
          <a:p>
            <a:pPr defTabSz="914254" fontAlgn="base">
              <a:spcBef>
                <a:spcPct val="0"/>
              </a:spcBef>
              <a:spcAft>
                <a:spcPct val="0"/>
              </a:spcAft>
            </a:pPr>
            <a:endParaRPr lang="sv-SE">
              <a:solidFill>
                <a:prstClr val="white"/>
              </a:solidFill>
              <a:latin typeface="Arial" panose="020B0604020202020204" pitchFamily="34" charset="0"/>
            </a:endParaRPr>
          </a:p>
        </p:txBody>
      </p:sp>
    </p:spTree>
    <p:extLst>
      <p:ext uri="{BB962C8B-B14F-4D97-AF65-F5344CB8AC3E}">
        <p14:creationId xmlns:p14="http://schemas.microsoft.com/office/powerpoint/2010/main" val="74961232"/>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Lst>
  <p:hf hdr="0" ftr="0" dt="0"/>
  <p:txStyles>
    <p:titleStyle>
      <a:lvl1pPr algn="l" rtl="0" eaLnBrk="0" fontAlgn="base" hangingPunct="0">
        <a:spcBef>
          <a:spcPct val="0"/>
        </a:spcBef>
        <a:spcAft>
          <a:spcPct val="0"/>
        </a:spcAft>
        <a:defRPr sz="28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800">
          <a:solidFill>
            <a:schemeClr val="tx1"/>
          </a:solidFill>
          <a:latin typeface="Arial" charset="0"/>
          <a:cs typeface="Arial" charset="0"/>
        </a:defRPr>
      </a:lvl2pPr>
      <a:lvl3pPr algn="l" rtl="0" eaLnBrk="0" fontAlgn="base" hangingPunct="0">
        <a:spcBef>
          <a:spcPct val="0"/>
        </a:spcBef>
        <a:spcAft>
          <a:spcPct val="0"/>
        </a:spcAft>
        <a:defRPr sz="2800">
          <a:solidFill>
            <a:schemeClr val="tx1"/>
          </a:solidFill>
          <a:latin typeface="Arial" charset="0"/>
          <a:cs typeface="Arial" charset="0"/>
        </a:defRPr>
      </a:lvl3pPr>
      <a:lvl4pPr algn="l" rtl="0" eaLnBrk="0" fontAlgn="base" hangingPunct="0">
        <a:spcBef>
          <a:spcPct val="0"/>
        </a:spcBef>
        <a:spcAft>
          <a:spcPct val="0"/>
        </a:spcAft>
        <a:defRPr sz="2800">
          <a:solidFill>
            <a:schemeClr val="tx1"/>
          </a:solidFill>
          <a:latin typeface="Arial" charset="0"/>
          <a:cs typeface="Arial" charset="0"/>
        </a:defRPr>
      </a:lvl4pPr>
      <a:lvl5pPr algn="l" rtl="0" eaLnBrk="0" fontAlgn="base" hangingPunct="0">
        <a:spcBef>
          <a:spcPct val="0"/>
        </a:spcBef>
        <a:spcAft>
          <a:spcPct val="0"/>
        </a:spcAft>
        <a:defRPr sz="2800">
          <a:solidFill>
            <a:schemeClr val="tx1"/>
          </a:solidFill>
          <a:latin typeface="Arial" charset="0"/>
          <a:cs typeface="Arial" charset="0"/>
        </a:defRPr>
      </a:lvl5pPr>
      <a:lvl6pPr marL="457127" algn="l" rtl="0" fontAlgn="base">
        <a:spcBef>
          <a:spcPct val="0"/>
        </a:spcBef>
        <a:spcAft>
          <a:spcPct val="0"/>
        </a:spcAft>
        <a:defRPr sz="2800" b="1">
          <a:solidFill>
            <a:schemeClr val="tx1"/>
          </a:solidFill>
          <a:latin typeface="Arial" charset="0"/>
          <a:cs typeface="Arial" charset="0"/>
        </a:defRPr>
      </a:lvl6pPr>
      <a:lvl7pPr marL="914254" algn="l" rtl="0" fontAlgn="base">
        <a:spcBef>
          <a:spcPct val="0"/>
        </a:spcBef>
        <a:spcAft>
          <a:spcPct val="0"/>
        </a:spcAft>
        <a:defRPr sz="2800" b="1">
          <a:solidFill>
            <a:schemeClr val="tx1"/>
          </a:solidFill>
          <a:latin typeface="Arial" charset="0"/>
          <a:cs typeface="Arial" charset="0"/>
        </a:defRPr>
      </a:lvl7pPr>
      <a:lvl8pPr marL="1371380" algn="l" rtl="0" fontAlgn="base">
        <a:spcBef>
          <a:spcPct val="0"/>
        </a:spcBef>
        <a:spcAft>
          <a:spcPct val="0"/>
        </a:spcAft>
        <a:defRPr sz="2800" b="1">
          <a:solidFill>
            <a:schemeClr val="tx1"/>
          </a:solidFill>
          <a:latin typeface="Arial" charset="0"/>
          <a:cs typeface="Arial" charset="0"/>
        </a:defRPr>
      </a:lvl8pPr>
      <a:lvl9pPr marL="1828508" algn="l" rtl="0" fontAlgn="base">
        <a:spcBef>
          <a:spcPct val="0"/>
        </a:spcBef>
        <a:spcAft>
          <a:spcPct val="0"/>
        </a:spcAft>
        <a:defRPr sz="2800" b="1">
          <a:solidFill>
            <a:schemeClr val="tx1"/>
          </a:solidFill>
          <a:latin typeface="Arial" charset="0"/>
          <a:cs typeface="Arial" charset="0"/>
        </a:defRPr>
      </a:lvl9pPr>
    </p:titleStyle>
    <p:bodyStyle>
      <a:lvl1pPr marL="342844" indent="-342844"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1pPr>
      <a:lvl2pPr marL="742831" indent="-285705" algn="l" rtl="0" eaLnBrk="0" fontAlgn="base" hangingPunct="0">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2pPr>
      <a:lvl3pPr marL="1142816" indent="-228564" algn="l" rtl="0" eaLnBrk="0" fontAlgn="base" hangingPunct="0">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3pPr>
      <a:lvl4pPr marL="1599944" indent="-228564" algn="l" rtl="0" eaLnBrk="0" fontAlgn="base" hangingPunct="0">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4pPr>
      <a:lvl5pPr marL="2057071" indent="-228564" algn="l" rtl="0" eaLnBrk="0" fontAlgn="base" hangingPunct="0">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5pPr>
      <a:lvl6pPr marL="2514198" indent="-228564" algn="l" defTabSz="91425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24" indent="-228564" algn="l" defTabSz="91425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52" indent="-228564" algn="l" defTabSz="91425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76" indent="-228564" algn="l" defTabSz="91425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254" rtl="0" eaLnBrk="1" latinLnBrk="0" hangingPunct="1">
        <a:defRPr sz="1800" kern="1200">
          <a:solidFill>
            <a:schemeClr val="tx1"/>
          </a:solidFill>
          <a:latin typeface="+mn-lt"/>
          <a:ea typeface="+mn-ea"/>
          <a:cs typeface="+mn-cs"/>
        </a:defRPr>
      </a:lvl1pPr>
      <a:lvl2pPr marL="457127" algn="l" defTabSz="914254" rtl="0" eaLnBrk="1" latinLnBrk="0" hangingPunct="1">
        <a:defRPr sz="1800" kern="1200">
          <a:solidFill>
            <a:schemeClr val="tx1"/>
          </a:solidFill>
          <a:latin typeface="+mn-lt"/>
          <a:ea typeface="+mn-ea"/>
          <a:cs typeface="+mn-cs"/>
        </a:defRPr>
      </a:lvl2pPr>
      <a:lvl3pPr marL="914254" algn="l" defTabSz="914254" rtl="0" eaLnBrk="1" latinLnBrk="0" hangingPunct="1">
        <a:defRPr sz="1800" kern="1200">
          <a:solidFill>
            <a:schemeClr val="tx1"/>
          </a:solidFill>
          <a:latin typeface="+mn-lt"/>
          <a:ea typeface="+mn-ea"/>
          <a:cs typeface="+mn-cs"/>
        </a:defRPr>
      </a:lvl3pPr>
      <a:lvl4pPr marL="1371380" algn="l" defTabSz="914254" rtl="0" eaLnBrk="1" latinLnBrk="0" hangingPunct="1">
        <a:defRPr sz="1800" kern="1200">
          <a:solidFill>
            <a:schemeClr val="tx1"/>
          </a:solidFill>
          <a:latin typeface="+mn-lt"/>
          <a:ea typeface="+mn-ea"/>
          <a:cs typeface="+mn-cs"/>
        </a:defRPr>
      </a:lvl4pPr>
      <a:lvl5pPr marL="1828508" algn="l" defTabSz="914254" rtl="0" eaLnBrk="1" latinLnBrk="0" hangingPunct="1">
        <a:defRPr sz="1800" kern="1200">
          <a:solidFill>
            <a:schemeClr val="tx1"/>
          </a:solidFill>
          <a:latin typeface="+mn-lt"/>
          <a:ea typeface="+mn-ea"/>
          <a:cs typeface="+mn-cs"/>
        </a:defRPr>
      </a:lvl5pPr>
      <a:lvl6pPr marL="2285633" algn="l" defTabSz="914254" rtl="0" eaLnBrk="1" latinLnBrk="0" hangingPunct="1">
        <a:defRPr sz="1800" kern="1200">
          <a:solidFill>
            <a:schemeClr val="tx1"/>
          </a:solidFill>
          <a:latin typeface="+mn-lt"/>
          <a:ea typeface="+mn-ea"/>
          <a:cs typeface="+mn-cs"/>
        </a:defRPr>
      </a:lvl6pPr>
      <a:lvl7pPr marL="2742760" algn="l" defTabSz="914254" rtl="0" eaLnBrk="1" latinLnBrk="0" hangingPunct="1">
        <a:defRPr sz="1800" kern="1200">
          <a:solidFill>
            <a:schemeClr val="tx1"/>
          </a:solidFill>
          <a:latin typeface="+mn-lt"/>
          <a:ea typeface="+mn-ea"/>
          <a:cs typeface="+mn-cs"/>
        </a:defRPr>
      </a:lvl7pPr>
      <a:lvl8pPr marL="3199888" algn="l" defTabSz="914254" rtl="0" eaLnBrk="1" latinLnBrk="0" hangingPunct="1">
        <a:defRPr sz="1800" kern="1200">
          <a:solidFill>
            <a:schemeClr val="tx1"/>
          </a:solidFill>
          <a:latin typeface="+mn-lt"/>
          <a:ea typeface="+mn-ea"/>
          <a:cs typeface="+mn-cs"/>
        </a:defRPr>
      </a:lvl8pPr>
      <a:lvl9pPr marL="3657016" algn="l" defTabSz="914254"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850360527"/>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8.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0.xml"/><Relationship Id="rId1" Type="http://schemas.openxmlformats.org/officeDocument/2006/relationships/slideLayout" Target="../slideLayouts/slideLayout39.xml"/></Relationships>
</file>

<file path=ppt/slides/_rels/slide2.xml.rels><?xml version="1.0" encoding="UTF-8" standalone="yes"?>
<Relationships xmlns="http://schemas.openxmlformats.org/package/2006/relationships"><Relationship Id="rId3" Type="http://schemas.openxmlformats.org/officeDocument/2006/relationships/hyperlink" Target="https://www.rus.se/stod-i-atgardsarbetet/transporter/" TargetMode="External"/><Relationship Id="rId2" Type="http://schemas.openxmlformats.org/officeDocument/2006/relationships/notesSlide" Target="../notesSlides/notesSlide2.xml"/><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E79690-F236-435D-B18A-D79F66793EC1}"/>
              </a:ext>
            </a:extLst>
          </p:cNvPr>
          <p:cNvSpPr>
            <a:spLocks noGrp="1"/>
          </p:cNvSpPr>
          <p:nvPr>
            <p:ph type="ctrTitle"/>
          </p:nvPr>
        </p:nvSpPr>
        <p:spPr>
          <a:xfrm>
            <a:off x="572539" y="1921396"/>
            <a:ext cx="4468091" cy="1182023"/>
          </a:xfrm>
        </p:spPr>
        <p:txBody>
          <a:bodyPr>
            <a:normAutofit fontScale="90000"/>
          </a:bodyPr>
          <a:lstStyle/>
          <a:p>
            <a:r>
              <a:rPr lang="sv-SE" dirty="0"/>
              <a:t>Klimatsmarta länstransportplaner och samhällsplanering 3.0</a:t>
            </a:r>
            <a:br>
              <a:rPr lang="sv-SE" dirty="0"/>
            </a:br>
            <a:endParaRPr lang="sv-SE" dirty="0"/>
          </a:p>
        </p:txBody>
      </p:sp>
      <p:sp>
        <p:nvSpPr>
          <p:cNvPr id="3" name="Underrubrik 2">
            <a:extLst>
              <a:ext uri="{FF2B5EF4-FFF2-40B4-BE49-F238E27FC236}">
                <a16:creationId xmlns:a16="http://schemas.microsoft.com/office/drawing/2014/main" id="{2EF1E131-C656-4032-B131-F14A6A3B32A0}"/>
              </a:ext>
            </a:extLst>
          </p:cNvPr>
          <p:cNvSpPr>
            <a:spLocks noGrp="1"/>
          </p:cNvSpPr>
          <p:nvPr>
            <p:ph type="subTitle" idx="1"/>
          </p:nvPr>
        </p:nvSpPr>
        <p:spPr/>
        <p:txBody>
          <a:bodyPr>
            <a:normAutofit/>
          </a:bodyPr>
          <a:lstStyle/>
          <a:p>
            <a:r>
              <a:rPr lang="sv-SE" sz="2000" dirty="0"/>
              <a:t>Länstransportplaner på remiss</a:t>
            </a:r>
            <a:endParaRPr lang="sv-SE" sz="2400" dirty="0"/>
          </a:p>
          <a:p>
            <a:r>
              <a:rPr lang="sv-SE" sz="1400" dirty="0"/>
              <a:t>11 november  </a:t>
            </a:r>
            <a:r>
              <a:rPr lang="sv-SE" dirty="0"/>
              <a:t>2021</a:t>
            </a:r>
          </a:p>
          <a:p>
            <a:endParaRPr lang="sv-SE" dirty="0"/>
          </a:p>
        </p:txBody>
      </p:sp>
    </p:spTree>
    <p:extLst>
      <p:ext uri="{BB962C8B-B14F-4D97-AF65-F5344CB8AC3E}">
        <p14:creationId xmlns:p14="http://schemas.microsoft.com/office/powerpoint/2010/main" val="180785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02A711-427B-4D83-80D9-44E97C2E2B20}"/>
              </a:ext>
            </a:extLst>
          </p:cNvPr>
          <p:cNvSpPr>
            <a:spLocks noGrp="1"/>
          </p:cNvSpPr>
          <p:nvPr>
            <p:ph type="title"/>
          </p:nvPr>
        </p:nvSpPr>
        <p:spPr/>
        <p:txBody>
          <a:bodyPr/>
          <a:lstStyle/>
          <a:p>
            <a:r>
              <a:rPr lang="sv-SE" dirty="0"/>
              <a:t>Tack för idag!</a:t>
            </a:r>
          </a:p>
        </p:txBody>
      </p:sp>
      <p:pic>
        <p:nvPicPr>
          <p:cNvPr id="5" name="Platshållare för innehåll 4" descr="En bild som visar text&#10;&#10;Automatiskt genererad beskrivning">
            <a:extLst>
              <a:ext uri="{FF2B5EF4-FFF2-40B4-BE49-F238E27FC236}">
                <a16:creationId xmlns:a16="http://schemas.microsoft.com/office/drawing/2014/main" id="{169F34D0-2A1C-4FDA-90E6-F0ABB1433FD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95525" y="1273325"/>
            <a:ext cx="5812502" cy="3057376"/>
          </a:xfrm>
        </p:spPr>
      </p:pic>
    </p:spTree>
    <p:extLst>
      <p:ext uri="{BB962C8B-B14F-4D97-AF65-F5344CB8AC3E}">
        <p14:creationId xmlns:p14="http://schemas.microsoft.com/office/powerpoint/2010/main" val="135573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7832BF4-9414-4463-9510-BD27C12D6DF9}"/>
              </a:ext>
            </a:extLst>
          </p:cNvPr>
          <p:cNvSpPr>
            <a:spLocks noGrp="1"/>
          </p:cNvSpPr>
          <p:nvPr>
            <p:ph type="title"/>
          </p:nvPr>
        </p:nvSpPr>
        <p:spPr>
          <a:xfrm>
            <a:off x="1459826" y="888768"/>
            <a:ext cx="6665325" cy="1104636"/>
          </a:xfrm>
        </p:spPr>
        <p:txBody>
          <a:bodyPr/>
          <a:lstStyle/>
          <a:p>
            <a:r>
              <a:rPr lang="sv-SE" sz="2800" dirty="0">
                <a:latin typeface="+mn-lt"/>
              </a:rPr>
              <a:t>Välkomna! </a:t>
            </a:r>
            <a:br>
              <a:rPr lang="sv-SE" sz="2400" dirty="0">
                <a:solidFill>
                  <a:srgbClr val="F8991D"/>
                </a:solidFill>
                <a:latin typeface="+mj-lt"/>
              </a:rPr>
            </a:br>
            <a:endParaRPr lang="sv-SE" dirty="0"/>
          </a:p>
        </p:txBody>
      </p:sp>
      <p:sp>
        <p:nvSpPr>
          <p:cNvPr id="4" name="Platshållare för innehåll 3">
            <a:extLst>
              <a:ext uri="{FF2B5EF4-FFF2-40B4-BE49-F238E27FC236}">
                <a16:creationId xmlns:a16="http://schemas.microsoft.com/office/drawing/2014/main" id="{A165CEFF-202E-4E17-926F-131CD2CD2DD1}"/>
              </a:ext>
            </a:extLst>
          </p:cNvPr>
          <p:cNvSpPr txBox="1">
            <a:spLocks noGrp="1"/>
          </p:cNvSpPr>
          <p:nvPr>
            <p:ph idx="1"/>
          </p:nvPr>
        </p:nvSpPr>
        <p:spPr>
          <a:xfrm>
            <a:off x="1517477" y="1993404"/>
            <a:ext cx="6550025" cy="3738459"/>
          </a:xfrm>
          <a:prstGeom prst="rect">
            <a:avLst/>
          </a:prstGeom>
          <a:noFill/>
        </p:spPr>
        <p:txBody>
          <a:bodyPr wrap="square" rtlCol="0">
            <a:spAutoFit/>
          </a:bodyPr>
          <a:lstStyle/>
          <a:p>
            <a:pPr marL="0" indent="0">
              <a:buNone/>
            </a:pPr>
            <a:r>
              <a:rPr lang="sv-SE" sz="1800" dirty="0">
                <a:latin typeface="Arial" panose="020B0604020202020204" pitchFamily="34" charset="0"/>
                <a:cs typeface="Arial" panose="020B0604020202020204" pitchFamily="34" charset="0"/>
              </a:rPr>
              <a:t> </a:t>
            </a:r>
          </a:p>
          <a:p>
            <a:pPr marL="0" indent="0">
              <a:buNone/>
            </a:pPr>
            <a:r>
              <a:rPr lang="sv-SE" sz="1800" dirty="0"/>
              <a:t>Korta inledningar följt av diskussion kring frågor att ha med sig i remisskrivandet</a:t>
            </a:r>
          </a:p>
          <a:p>
            <a:pPr marL="0" indent="0">
              <a:buNone/>
            </a:pPr>
            <a:endParaRPr lang="sv-SE" sz="1800" dirty="0"/>
          </a:p>
          <a:p>
            <a:pPr marL="0" indent="0">
              <a:buNone/>
            </a:pPr>
            <a:r>
              <a:rPr lang="sv-SE" sz="1800" dirty="0"/>
              <a:t>Praktiskt….</a:t>
            </a:r>
            <a:endParaRPr lang="sv-SE" sz="1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sv-SE" sz="1800" dirty="0">
                <a:latin typeface="Arial" panose="020B0604020202020204" pitchFamily="34" charset="0"/>
                <a:cs typeface="Arial" panose="020B0604020202020204" pitchFamily="34" charset="0"/>
              </a:rPr>
              <a:t>På begäran spelar vi in – ok?</a:t>
            </a:r>
          </a:p>
          <a:p>
            <a:pPr marL="457200" indent="-457200"/>
            <a:r>
              <a:rPr lang="sv-SE" sz="1800" dirty="0" err="1"/>
              <a:t>PPT:n</a:t>
            </a:r>
            <a:r>
              <a:rPr lang="sv-SE" sz="1800" dirty="0"/>
              <a:t> läggs på RUS hemsida </a:t>
            </a:r>
            <a:r>
              <a:rPr lang="sv-SE" sz="1800" dirty="0">
                <a:hlinkClick r:id="rId3"/>
              </a:rPr>
              <a:t>https://www.rus.se/stod-i-atgardsarbetet/transporter/</a:t>
            </a:r>
            <a:endParaRPr lang="sv-SE" sz="1800" dirty="0"/>
          </a:p>
          <a:p>
            <a:pPr marL="457200" indent="-457200"/>
            <a:endParaRPr lang="sv-SE" dirty="0"/>
          </a:p>
          <a:p>
            <a:pPr marL="0" indent="0">
              <a:buNone/>
            </a:pPr>
            <a:br>
              <a:rPr lang="sv-SE" dirty="0">
                <a:latin typeface="Arial" panose="020B0604020202020204" pitchFamily="34" charset="0"/>
                <a:cs typeface="Arial" panose="020B0604020202020204" pitchFamily="34" charset="0"/>
              </a:rPr>
            </a:br>
            <a:br>
              <a:rPr lang="sv-SE" dirty="0">
                <a:latin typeface="Arial" panose="020B0604020202020204" pitchFamily="34" charset="0"/>
                <a:cs typeface="Arial" panose="020B0604020202020204" pitchFamily="34" charset="0"/>
              </a:rPr>
            </a:br>
            <a:endParaRPr lang="sv-SE" dirty="0">
              <a:latin typeface="Arial" panose="020B0604020202020204" pitchFamily="34" charset="0"/>
              <a:cs typeface="Arial" panose="020B0604020202020204" pitchFamily="34" charset="0"/>
            </a:endParaRPr>
          </a:p>
          <a:p>
            <a:endParaRPr lang="sv-SE" dirty="0"/>
          </a:p>
        </p:txBody>
      </p:sp>
    </p:spTree>
    <p:extLst>
      <p:ext uri="{BB962C8B-B14F-4D97-AF65-F5344CB8AC3E}">
        <p14:creationId xmlns:p14="http://schemas.microsoft.com/office/powerpoint/2010/main" val="362761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41B512-AA3D-46C2-8631-570EB2432BDE}"/>
              </a:ext>
            </a:extLst>
          </p:cNvPr>
          <p:cNvSpPr>
            <a:spLocks noGrp="1"/>
          </p:cNvSpPr>
          <p:nvPr>
            <p:ph type="title"/>
          </p:nvPr>
        </p:nvSpPr>
        <p:spPr>
          <a:xfrm>
            <a:off x="1043608" y="559594"/>
            <a:ext cx="7471742" cy="470737"/>
          </a:xfrm>
        </p:spPr>
        <p:txBody>
          <a:bodyPr>
            <a:normAutofit fontScale="90000"/>
          </a:bodyPr>
          <a:lstStyle/>
          <a:p>
            <a:r>
              <a:rPr lang="sv-SE" sz="2700" b="0" dirty="0">
                <a:latin typeface="+mj-lt"/>
              </a:rPr>
              <a:t>Tidplan för processen till färdiga planer</a:t>
            </a:r>
            <a:br>
              <a:rPr lang="sv-SE" dirty="0"/>
            </a:br>
            <a:endParaRPr lang="sv-SE" dirty="0"/>
          </a:p>
        </p:txBody>
      </p:sp>
      <p:sp>
        <p:nvSpPr>
          <p:cNvPr id="4" name="Rektangel 3">
            <a:extLst>
              <a:ext uri="{FF2B5EF4-FFF2-40B4-BE49-F238E27FC236}">
                <a16:creationId xmlns:a16="http://schemas.microsoft.com/office/drawing/2014/main" id="{F57C4DBE-A3E2-482F-BC56-516EF51B47AA}"/>
              </a:ext>
              <a:ext uri="{C183D7F6-B498-43B3-948B-1728B52AA6E4}">
                <adec:decorative xmlns:adec="http://schemas.microsoft.com/office/drawing/2017/decorative" val="1"/>
              </a:ext>
            </a:extLst>
          </p:cNvPr>
          <p:cNvSpPr/>
          <p:nvPr/>
        </p:nvSpPr>
        <p:spPr>
          <a:xfrm>
            <a:off x="-141515" y="3164886"/>
            <a:ext cx="9383486" cy="566834"/>
          </a:xfrm>
          <a:prstGeom prst="rect">
            <a:avLst/>
          </a:prstGeom>
          <a:ln w="57150">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sv-SE" sz="1200" dirty="0"/>
          </a:p>
        </p:txBody>
      </p:sp>
      <p:sp>
        <p:nvSpPr>
          <p:cNvPr id="5" name="textruta 4">
            <a:extLst>
              <a:ext uri="{FF2B5EF4-FFF2-40B4-BE49-F238E27FC236}">
                <a16:creationId xmlns:a16="http://schemas.microsoft.com/office/drawing/2014/main" id="{1785DE62-DA30-4BDF-8C44-2D505E448CA1}"/>
              </a:ext>
            </a:extLst>
          </p:cNvPr>
          <p:cNvSpPr txBox="1"/>
          <p:nvPr/>
        </p:nvSpPr>
        <p:spPr>
          <a:xfrm>
            <a:off x="180109" y="3290531"/>
            <a:ext cx="654628" cy="369332"/>
          </a:xfrm>
          <a:prstGeom prst="rect">
            <a:avLst/>
          </a:prstGeom>
          <a:noFill/>
        </p:spPr>
        <p:txBody>
          <a:bodyPr wrap="square" rtlCol="0">
            <a:spAutoFit/>
          </a:bodyPr>
          <a:lstStyle/>
          <a:p>
            <a:r>
              <a:rPr lang="sv-SE" sz="1800" dirty="0">
                <a:solidFill>
                  <a:schemeClr val="accent1"/>
                </a:solidFill>
              </a:rPr>
              <a:t>2020</a:t>
            </a:r>
          </a:p>
        </p:txBody>
      </p:sp>
      <p:sp>
        <p:nvSpPr>
          <p:cNvPr id="6" name="textruta 5">
            <a:extLst>
              <a:ext uri="{FF2B5EF4-FFF2-40B4-BE49-F238E27FC236}">
                <a16:creationId xmlns:a16="http://schemas.microsoft.com/office/drawing/2014/main" id="{EE144281-2299-4244-B8D3-570F19568070}"/>
              </a:ext>
            </a:extLst>
          </p:cNvPr>
          <p:cNvSpPr txBox="1"/>
          <p:nvPr/>
        </p:nvSpPr>
        <p:spPr>
          <a:xfrm>
            <a:off x="3263496" y="3275178"/>
            <a:ext cx="654628" cy="369332"/>
          </a:xfrm>
          <a:prstGeom prst="rect">
            <a:avLst/>
          </a:prstGeom>
          <a:noFill/>
        </p:spPr>
        <p:txBody>
          <a:bodyPr wrap="square" rtlCol="0">
            <a:spAutoFit/>
          </a:bodyPr>
          <a:lstStyle/>
          <a:p>
            <a:r>
              <a:rPr lang="sv-SE" sz="1800" dirty="0">
                <a:solidFill>
                  <a:schemeClr val="accent1"/>
                </a:solidFill>
              </a:rPr>
              <a:t>2021</a:t>
            </a:r>
          </a:p>
        </p:txBody>
      </p:sp>
      <p:sp>
        <p:nvSpPr>
          <p:cNvPr id="7" name="textruta 6">
            <a:extLst>
              <a:ext uri="{FF2B5EF4-FFF2-40B4-BE49-F238E27FC236}">
                <a16:creationId xmlns:a16="http://schemas.microsoft.com/office/drawing/2014/main" id="{8E425388-1A6E-46F4-A5F2-6874C2A5D974}"/>
              </a:ext>
            </a:extLst>
          </p:cNvPr>
          <p:cNvSpPr txBox="1"/>
          <p:nvPr/>
        </p:nvSpPr>
        <p:spPr>
          <a:xfrm>
            <a:off x="7102182" y="3290531"/>
            <a:ext cx="654628" cy="369332"/>
          </a:xfrm>
          <a:prstGeom prst="rect">
            <a:avLst/>
          </a:prstGeom>
          <a:noFill/>
        </p:spPr>
        <p:txBody>
          <a:bodyPr wrap="square" rtlCol="0">
            <a:spAutoFit/>
          </a:bodyPr>
          <a:lstStyle/>
          <a:p>
            <a:r>
              <a:rPr lang="sv-SE" sz="1800" dirty="0">
                <a:solidFill>
                  <a:schemeClr val="accent1"/>
                </a:solidFill>
              </a:rPr>
              <a:t>2022</a:t>
            </a:r>
          </a:p>
        </p:txBody>
      </p:sp>
      <p:sp>
        <p:nvSpPr>
          <p:cNvPr id="8" name="Ellips 7">
            <a:extLst>
              <a:ext uri="{FF2B5EF4-FFF2-40B4-BE49-F238E27FC236}">
                <a16:creationId xmlns:a16="http://schemas.microsoft.com/office/drawing/2014/main" id="{35078DAA-759E-4A22-8270-A6A27FCCEDAA}"/>
              </a:ext>
            </a:extLst>
          </p:cNvPr>
          <p:cNvSpPr/>
          <p:nvPr/>
        </p:nvSpPr>
        <p:spPr>
          <a:xfrm>
            <a:off x="815687" y="1152226"/>
            <a:ext cx="1309255" cy="124020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Uppdrag till Trafikverket om inriktnings-underlag</a:t>
            </a:r>
          </a:p>
        </p:txBody>
      </p:sp>
      <p:sp>
        <p:nvSpPr>
          <p:cNvPr id="16" name="Pratbubbla: uppåtpil 15">
            <a:extLst>
              <a:ext uri="{FF2B5EF4-FFF2-40B4-BE49-F238E27FC236}">
                <a16:creationId xmlns:a16="http://schemas.microsoft.com/office/drawing/2014/main" id="{78FFFA87-93D3-4F52-B13D-B730B9205852}"/>
              </a:ext>
            </a:extLst>
          </p:cNvPr>
          <p:cNvSpPr/>
          <p:nvPr/>
        </p:nvSpPr>
        <p:spPr>
          <a:xfrm>
            <a:off x="1512334" y="3720614"/>
            <a:ext cx="1065068" cy="1225118"/>
          </a:xfrm>
          <a:prstGeom prst="upArrowCallou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1 sep</a:t>
            </a:r>
          </a:p>
          <a:p>
            <a:pPr algn="ctr"/>
            <a:r>
              <a:rPr lang="sv-SE" sz="1200" dirty="0"/>
              <a:t>Regionala underlag till Trafikverket</a:t>
            </a:r>
          </a:p>
        </p:txBody>
      </p:sp>
      <p:sp>
        <p:nvSpPr>
          <p:cNvPr id="9" name="Rektangel 8">
            <a:extLst>
              <a:ext uri="{FF2B5EF4-FFF2-40B4-BE49-F238E27FC236}">
                <a16:creationId xmlns:a16="http://schemas.microsoft.com/office/drawing/2014/main" id="{23F48757-ED59-430D-9F19-952FEE4BE084}"/>
              </a:ext>
            </a:extLst>
          </p:cNvPr>
          <p:cNvSpPr/>
          <p:nvPr/>
        </p:nvSpPr>
        <p:spPr>
          <a:xfrm>
            <a:off x="2210673" y="1951807"/>
            <a:ext cx="997528" cy="99634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Trafikverket redovisar inriktnings-underlag </a:t>
            </a:r>
          </a:p>
          <a:p>
            <a:pPr algn="ctr"/>
            <a:r>
              <a:rPr lang="sv-SE" sz="1200" dirty="0"/>
              <a:t>30 okt</a:t>
            </a:r>
          </a:p>
        </p:txBody>
      </p:sp>
      <p:sp>
        <p:nvSpPr>
          <p:cNvPr id="19" name="Pratbubbla: uppåtpil 18">
            <a:extLst>
              <a:ext uri="{FF2B5EF4-FFF2-40B4-BE49-F238E27FC236}">
                <a16:creationId xmlns:a16="http://schemas.microsoft.com/office/drawing/2014/main" id="{3997102B-A1AE-4546-A043-1878B0AFC700}"/>
              </a:ext>
            </a:extLst>
          </p:cNvPr>
          <p:cNvSpPr/>
          <p:nvPr/>
        </p:nvSpPr>
        <p:spPr>
          <a:xfrm>
            <a:off x="3103586" y="3720614"/>
            <a:ext cx="1363800" cy="865078"/>
          </a:xfrm>
          <a:prstGeom prst="upArrowCallou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Remiss</a:t>
            </a:r>
          </a:p>
          <a:p>
            <a:pPr algn="ctr"/>
            <a:r>
              <a:rPr lang="sv-SE" sz="1200" dirty="0"/>
              <a:t>Inriktning till </a:t>
            </a:r>
          </a:p>
          <a:p>
            <a:pPr algn="ctr"/>
            <a:r>
              <a:rPr lang="sv-SE" sz="1200" dirty="0"/>
              <a:t>29 jan</a:t>
            </a:r>
          </a:p>
        </p:txBody>
      </p:sp>
      <p:sp>
        <p:nvSpPr>
          <p:cNvPr id="15" name="Ellips 14">
            <a:extLst>
              <a:ext uri="{FF2B5EF4-FFF2-40B4-BE49-F238E27FC236}">
                <a16:creationId xmlns:a16="http://schemas.microsoft.com/office/drawing/2014/main" id="{470929B1-CE68-4837-B7DF-63FC205AA3D7}"/>
              </a:ext>
            </a:extLst>
          </p:cNvPr>
          <p:cNvSpPr/>
          <p:nvPr/>
        </p:nvSpPr>
        <p:spPr>
          <a:xfrm>
            <a:off x="3374453" y="1568895"/>
            <a:ext cx="1454726" cy="108207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Infrastruktur-</a:t>
            </a:r>
          </a:p>
          <a:p>
            <a:pPr algn="ctr"/>
            <a:r>
              <a:rPr lang="sv-SE" sz="1200" dirty="0"/>
              <a:t>Proposition</a:t>
            </a:r>
          </a:p>
          <a:p>
            <a:pPr algn="ctr"/>
            <a:r>
              <a:rPr lang="sv-SE" sz="1200" dirty="0"/>
              <a:t>Mars?</a:t>
            </a:r>
          </a:p>
        </p:txBody>
      </p:sp>
      <p:sp>
        <p:nvSpPr>
          <p:cNvPr id="11" name="Ellips 10">
            <a:extLst>
              <a:ext uri="{FF2B5EF4-FFF2-40B4-BE49-F238E27FC236}">
                <a16:creationId xmlns:a16="http://schemas.microsoft.com/office/drawing/2014/main" id="{91019936-9930-468E-BE6A-4215D4CCBA91}"/>
              </a:ext>
            </a:extLst>
          </p:cNvPr>
          <p:cNvSpPr/>
          <p:nvPr/>
        </p:nvSpPr>
        <p:spPr>
          <a:xfrm>
            <a:off x="4829179" y="1145857"/>
            <a:ext cx="1454726" cy="124020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Direktiv till Regioner och Trafikverket om åtgärds-planering</a:t>
            </a:r>
          </a:p>
          <a:p>
            <a:pPr algn="ctr"/>
            <a:r>
              <a:rPr lang="sv-SE" sz="1200" dirty="0"/>
              <a:t>April/Maj? </a:t>
            </a:r>
          </a:p>
        </p:txBody>
      </p:sp>
      <p:sp>
        <p:nvSpPr>
          <p:cNvPr id="14" name="Rektangel 13">
            <a:extLst>
              <a:ext uri="{FF2B5EF4-FFF2-40B4-BE49-F238E27FC236}">
                <a16:creationId xmlns:a16="http://schemas.microsoft.com/office/drawing/2014/main" id="{7738E421-21EE-467E-9540-339AB2919A09}"/>
              </a:ext>
            </a:extLst>
          </p:cNvPr>
          <p:cNvSpPr/>
          <p:nvPr/>
        </p:nvSpPr>
        <p:spPr>
          <a:xfrm>
            <a:off x="6283905" y="1795622"/>
            <a:ext cx="1145591" cy="105181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Regionerna och Trafikverket redovisar planförslag</a:t>
            </a:r>
          </a:p>
        </p:txBody>
      </p:sp>
      <p:sp>
        <p:nvSpPr>
          <p:cNvPr id="18" name="Pratbubbla: uppåtpil 17">
            <a:extLst>
              <a:ext uri="{FF2B5EF4-FFF2-40B4-BE49-F238E27FC236}">
                <a16:creationId xmlns:a16="http://schemas.microsoft.com/office/drawing/2014/main" id="{AB49834D-5AC0-4D5D-BC9C-D028D35B2D64}"/>
              </a:ext>
            </a:extLst>
          </p:cNvPr>
          <p:cNvSpPr/>
          <p:nvPr/>
        </p:nvSpPr>
        <p:spPr>
          <a:xfrm>
            <a:off x="6635475" y="3720614"/>
            <a:ext cx="1065068" cy="1035411"/>
          </a:xfrm>
          <a:prstGeom prst="upArrowCallou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Remissperiod plan</a:t>
            </a:r>
          </a:p>
        </p:txBody>
      </p:sp>
      <p:sp>
        <p:nvSpPr>
          <p:cNvPr id="12" name="Ellips 11">
            <a:extLst>
              <a:ext uri="{FF2B5EF4-FFF2-40B4-BE49-F238E27FC236}">
                <a16:creationId xmlns:a16="http://schemas.microsoft.com/office/drawing/2014/main" id="{F85CAA27-03EE-422F-B39B-5E467A1EA56B}"/>
              </a:ext>
            </a:extLst>
          </p:cNvPr>
          <p:cNvSpPr/>
          <p:nvPr/>
        </p:nvSpPr>
        <p:spPr>
          <a:xfrm>
            <a:off x="7429497" y="1584025"/>
            <a:ext cx="1371598" cy="1051813"/>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Fastställd nationell plan och länsplaner</a:t>
            </a:r>
          </a:p>
        </p:txBody>
      </p:sp>
      <p:sp>
        <p:nvSpPr>
          <p:cNvPr id="20" name="Rektangel 19">
            <a:extLst>
              <a:ext uri="{FF2B5EF4-FFF2-40B4-BE49-F238E27FC236}">
                <a16:creationId xmlns:a16="http://schemas.microsoft.com/office/drawing/2014/main" id="{6C846CBC-1031-4B4B-AF03-BF5A81112BBF}"/>
              </a:ext>
              <a:ext uri="{C183D7F6-B498-43B3-948B-1728B52AA6E4}">
                <adec:decorative xmlns:adec="http://schemas.microsoft.com/office/drawing/2017/decorative" val="1"/>
              </a:ext>
            </a:extLst>
          </p:cNvPr>
          <p:cNvSpPr/>
          <p:nvPr/>
        </p:nvSpPr>
        <p:spPr>
          <a:xfrm>
            <a:off x="1350277" y="2381322"/>
            <a:ext cx="162057" cy="79490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dirty="0"/>
          </a:p>
        </p:txBody>
      </p:sp>
      <p:sp>
        <p:nvSpPr>
          <p:cNvPr id="21" name="Rektangel 20">
            <a:extLst>
              <a:ext uri="{FF2B5EF4-FFF2-40B4-BE49-F238E27FC236}">
                <a16:creationId xmlns:a16="http://schemas.microsoft.com/office/drawing/2014/main" id="{2C896ABC-8E52-4BA9-BDE1-F4CD15B4A044}"/>
              </a:ext>
              <a:ext uri="{C183D7F6-B498-43B3-948B-1728B52AA6E4}">
                <adec:decorative xmlns:adec="http://schemas.microsoft.com/office/drawing/2017/decorative" val="1"/>
              </a:ext>
            </a:extLst>
          </p:cNvPr>
          <p:cNvSpPr/>
          <p:nvPr/>
        </p:nvSpPr>
        <p:spPr>
          <a:xfrm>
            <a:off x="2598729" y="2948156"/>
            <a:ext cx="154078" cy="21459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p>
        </p:txBody>
      </p:sp>
      <p:sp>
        <p:nvSpPr>
          <p:cNvPr id="22" name="Rektangel 21">
            <a:extLst>
              <a:ext uri="{FF2B5EF4-FFF2-40B4-BE49-F238E27FC236}">
                <a16:creationId xmlns:a16="http://schemas.microsoft.com/office/drawing/2014/main" id="{2CBB514D-CEB6-487F-B180-8F703E4A41B7}"/>
              </a:ext>
              <a:ext uri="{C183D7F6-B498-43B3-948B-1728B52AA6E4}">
                <adec:decorative xmlns:adec="http://schemas.microsoft.com/office/drawing/2017/decorative" val="1"/>
              </a:ext>
            </a:extLst>
          </p:cNvPr>
          <p:cNvSpPr/>
          <p:nvPr/>
        </p:nvSpPr>
        <p:spPr>
          <a:xfrm>
            <a:off x="3973074" y="2543240"/>
            <a:ext cx="154078" cy="60342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p>
        </p:txBody>
      </p:sp>
      <p:sp>
        <p:nvSpPr>
          <p:cNvPr id="23" name="Rektangel 22">
            <a:extLst>
              <a:ext uri="{FF2B5EF4-FFF2-40B4-BE49-F238E27FC236}">
                <a16:creationId xmlns:a16="http://schemas.microsoft.com/office/drawing/2014/main" id="{84E1D6F1-8AEA-46A4-8E81-E8657A3068F4}"/>
              </a:ext>
              <a:ext uri="{C183D7F6-B498-43B3-948B-1728B52AA6E4}">
                <adec:decorative xmlns:adec="http://schemas.microsoft.com/office/drawing/2017/decorative" val="1"/>
              </a:ext>
            </a:extLst>
          </p:cNvPr>
          <p:cNvSpPr/>
          <p:nvPr/>
        </p:nvSpPr>
        <p:spPr>
          <a:xfrm>
            <a:off x="5421726" y="2288723"/>
            <a:ext cx="148354" cy="88750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p>
        </p:txBody>
      </p:sp>
      <p:sp>
        <p:nvSpPr>
          <p:cNvPr id="24" name="Rektangel 23">
            <a:extLst>
              <a:ext uri="{FF2B5EF4-FFF2-40B4-BE49-F238E27FC236}">
                <a16:creationId xmlns:a16="http://schemas.microsoft.com/office/drawing/2014/main" id="{4FCFE57E-BBD1-489A-A160-1CCD77714CB8}"/>
              </a:ext>
              <a:ext uri="{C183D7F6-B498-43B3-948B-1728B52AA6E4}">
                <adec:decorative xmlns:adec="http://schemas.microsoft.com/office/drawing/2017/decorative" val="1"/>
              </a:ext>
            </a:extLst>
          </p:cNvPr>
          <p:cNvSpPr/>
          <p:nvPr/>
        </p:nvSpPr>
        <p:spPr>
          <a:xfrm>
            <a:off x="6753324" y="2836093"/>
            <a:ext cx="148354" cy="33516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p>
        </p:txBody>
      </p:sp>
      <p:sp>
        <p:nvSpPr>
          <p:cNvPr id="25" name="Rektangel 24">
            <a:extLst>
              <a:ext uri="{FF2B5EF4-FFF2-40B4-BE49-F238E27FC236}">
                <a16:creationId xmlns:a16="http://schemas.microsoft.com/office/drawing/2014/main" id="{F454C429-9A8F-497E-A58D-648B4A9AAF81}"/>
              </a:ext>
              <a:ext uri="{C183D7F6-B498-43B3-948B-1728B52AA6E4}">
                <adec:decorative xmlns:adec="http://schemas.microsoft.com/office/drawing/2017/decorative" val="1"/>
              </a:ext>
            </a:extLst>
          </p:cNvPr>
          <p:cNvSpPr/>
          <p:nvPr/>
        </p:nvSpPr>
        <p:spPr>
          <a:xfrm>
            <a:off x="7973215" y="2550114"/>
            <a:ext cx="192981" cy="62113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p>
        </p:txBody>
      </p:sp>
    </p:spTree>
    <p:extLst>
      <p:ext uri="{BB962C8B-B14F-4D97-AF65-F5344CB8AC3E}">
        <p14:creationId xmlns:p14="http://schemas.microsoft.com/office/powerpoint/2010/main" val="1936957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9D1B94-7093-48DB-9CB4-0195B5071EC1}"/>
              </a:ext>
            </a:extLst>
          </p:cNvPr>
          <p:cNvSpPr>
            <a:spLocks noGrp="1"/>
          </p:cNvSpPr>
          <p:nvPr>
            <p:ph type="title"/>
          </p:nvPr>
        </p:nvSpPr>
        <p:spPr>
          <a:xfrm>
            <a:off x="1060052" y="625252"/>
            <a:ext cx="7023895" cy="1104636"/>
          </a:xfrm>
        </p:spPr>
        <p:txBody>
          <a:bodyPr/>
          <a:lstStyle/>
          <a:p>
            <a:r>
              <a:rPr lang="sv-SE" dirty="0"/>
              <a:t>Hur förhåller sig planen transporteffektivitet? </a:t>
            </a:r>
          </a:p>
        </p:txBody>
      </p:sp>
      <p:sp>
        <p:nvSpPr>
          <p:cNvPr id="3" name="Platshållare för innehåll 2">
            <a:extLst>
              <a:ext uri="{FF2B5EF4-FFF2-40B4-BE49-F238E27FC236}">
                <a16:creationId xmlns:a16="http://schemas.microsoft.com/office/drawing/2014/main" id="{60AA1A99-1D02-4AEF-8056-9E508654F0F8}"/>
              </a:ext>
            </a:extLst>
          </p:cNvPr>
          <p:cNvSpPr>
            <a:spLocks noGrp="1"/>
          </p:cNvSpPr>
          <p:nvPr>
            <p:ph idx="1"/>
          </p:nvPr>
        </p:nvSpPr>
        <p:spPr>
          <a:xfrm>
            <a:off x="1115616" y="2065412"/>
            <a:ext cx="7760420" cy="2933267"/>
          </a:xfrm>
        </p:spPr>
        <p:txBody>
          <a:bodyPr>
            <a:noAutofit/>
          </a:bodyPr>
          <a:lstStyle/>
          <a:p>
            <a:pPr marL="0" indent="0">
              <a:lnSpc>
                <a:spcPct val="107000"/>
              </a:lnSpc>
              <a:spcAft>
                <a:spcPts val="800"/>
              </a:spcAft>
              <a:buNone/>
            </a:pPr>
            <a:r>
              <a:rPr lang="sv-SE" sz="2000" dirty="0">
                <a:latin typeface="+mn-lt"/>
                <a:ea typeface="Calibri" panose="020F0502020204030204" pitchFamily="34" charset="0"/>
              </a:rPr>
              <a:t>I direktivet finns ett nytt generellt krav på redovisningen:</a:t>
            </a:r>
          </a:p>
          <a:p>
            <a:pPr>
              <a:lnSpc>
                <a:spcPct val="107000"/>
              </a:lnSpc>
              <a:spcAft>
                <a:spcPts val="800"/>
              </a:spcAft>
            </a:pPr>
            <a:r>
              <a:rPr lang="sv-SE" sz="2000" dirty="0">
                <a:latin typeface="+mn-lt"/>
                <a:ea typeface="Calibri" panose="020F0502020204030204" pitchFamily="34" charset="0"/>
              </a:rPr>
              <a:t>”På vilket sätt och i vilken utsträckning förslagen till planer bidrar till att öka transporteffektiviteten i samhället?”</a:t>
            </a:r>
          </a:p>
          <a:p>
            <a:pPr marL="0" indent="0">
              <a:lnSpc>
                <a:spcPct val="100000"/>
              </a:lnSpc>
              <a:buNone/>
            </a:pPr>
            <a:endParaRPr lang="sv-SE" dirty="0">
              <a:latin typeface="+mn-lt"/>
            </a:endParaRPr>
          </a:p>
          <a:p>
            <a:pPr marL="0" indent="0">
              <a:lnSpc>
                <a:spcPct val="100000"/>
              </a:lnSpc>
              <a:buNone/>
            </a:pPr>
            <a:r>
              <a:rPr lang="sv-SE" sz="2000" dirty="0">
                <a:latin typeface="+mn-lt"/>
              </a:rPr>
              <a:t>Diskussion</a:t>
            </a:r>
          </a:p>
        </p:txBody>
      </p:sp>
    </p:spTree>
    <p:extLst>
      <p:ext uri="{BB962C8B-B14F-4D97-AF65-F5344CB8AC3E}">
        <p14:creationId xmlns:p14="http://schemas.microsoft.com/office/powerpoint/2010/main" val="543899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9D1B94-7093-48DB-9CB4-0195B5071EC1}"/>
              </a:ext>
            </a:extLst>
          </p:cNvPr>
          <p:cNvSpPr>
            <a:spLocks noGrp="1"/>
          </p:cNvSpPr>
          <p:nvPr>
            <p:ph type="title"/>
          </p:nvPr>
        </p:nvSpPr>
        <p:spPr>
          <a:xfrm>
            <a:off x="1060052" y="625252"/>
            <a:ext cx="7023895" cy="1104636"/>
          </a:xfrm>
        </p:spPr>
        <p:txBody>
          <a:bodyPr/>
          <a:lstStyle/>
          <a:p>
            <a:r>
              <a:rPr lang="sv-SE" dirty="0"/>
              <a:t>Hur förhåller sig planen till klimatmålet? </a:t>
            </a:r>
          </a:p>
        </p:txBody>
      </p:sp>
      <p:sp>
        <p:nvSpPr>
          <p:cNvPr id="3" name="Platshållare för innehåll 2">
            <a:extLst>
              <a:ext uri="{FF2B5EF4-FFF2-40B4-BE49-F238E27FC236}">
                <a16:creationId xmlns:a16="http://schemas.microsoft.com/office/drawing/2014/main" id="{60AA1A99-1D02-4AEF-8056-9E508654F0F8}"/>
              </a:ext>
            </a:extLst>
          </p:cNvPr>
          <p:cNvSpPr>
            <a:spLocks noGrp="1"/>
          </p:cNvSpPr>
          <p:nvPr>
            <p:ph idx="1"/>
          </p:nvPr>
        </p:nvSpPr>
        <p:spPr>
          <a:xfrm>
            <a:off x="1361024" y="1561356"/>
            <a:ext cx="7760420" cy="3744416"/>
          </a:xfrm>
        </p:spPr>
        <p:txBody>
          <a:bodyPr>
            <a:noAutofit/>
          </a:bodyPr>
          <a:lstStyle/>
          <a:p>
            <a:pPr marL="0" indent="0">
              <a:lnSpc>
                <a:spcPct val="100000"/>
              </a:lnSpc>
              <a:buNone/>
            </a:pPr>
            <a:endParaRPr lang="sv-SE" sz="1400" b="1" dirty="0"/>
          </a:p>
          <a:p>
            <a:pPr marL="0" indent="0">
              <a:lnSpc>
                <a:spcPct val="107000"/>
              </a:lnSpc>
              <a:spcAft>
                <a:spcPts val="800"/>
              </a:spcAft>
              <a:buNone/>
            </a:pPr>
            <a:r>
              <a:rPr lang="sv-SE" sz="2000" dirty="0">
                <a:latin typeface="Calibri" panose="020F0502020204030204" pitchFamily="34" charset="0"/>
                <a:ea typeface="Calibri" panose="020F0502020204030204" pitchFamily="34" charset="0"/>
                <a:cs typeface="Times New Roman" panose="02020603050405020304" pitchFamily="18" charset="0"/>
              </a:rPr>
              <a:t>I direktivet finns ett generellt krav på redovisningen:</a:t>
            </a:r>
          </a:p>
          <a:p>
            <a:pPr marL="0" indent="0">
              <a:lnSpc>
                <a:spcPct val="100000"/>
              </a:lnSpc>
              <a:buNone/>
            </a:pPr>
            <a:r>
              <a:rPr lang="sv-SE" sz="2000" dirty="0">
                <a:latin typeface="+mn-lt"/>
              </a:rPr>
              <a:t>”Vilka osäkerheterna är i bedömningen av dels åtgärdernas samhällsekonomiska effekter inklusive icke prissatta effekter, dels åtgärdernas bidrag till uppfyllelse av de transportpolitiska målen, </a:t>
            </a:r>
            <a:r>
              <a:rPr lang="sv-SE" sz="2000" dirty="0">
                <a:highlight>
                  <a:srgbClr val="FFFF00"/>
                </a:highlight>
                <a:latin typeface="+mn-lt"/>
              </a:rPr>
              <a:t>inklusive klimatmålen. </a:t>
            </a:r>
            <a:r>
              <a:rPr lang="sv-SE" sz="2000" dirty="0">
                <a:latin typeface="+mn-lt"/>
              </a:rPr>
              <a:t>”</a:t>
            </a:r>
          </a:p>
          <a:p>
            <a:pPr marL="0" indent="0">
              <a:lnSpc>
                <a:spcPct val="100000"/>
              </a:lnSpc>
              <a:buNone/>
            </a:pPr>
            <a:r>
              <a:rPr lang="sv-SE" sz="2000" dirty="0"/>
              <a:t>Diskussion – K</a:t>
            </a:r>
            <a:r>
              <a:rPr lang="sv-SE" sz="1800" dirty="0"/>
              <a:t>omihåg att alla miljömål är en del av det transportpolitiska hänsynsmålet, relevant att lyfta t ex fragmenteringens inverkan på biologisk mångfald, ny infra kontra annan markanvändning och luftkvalitet</a:t>
            </a:r>
            <a:endParaRPr lang="sv-SE" sz="2000" dirty="0"/>
          </a:p>
        </p:txBody>
      </p:sp>
    </p:spTree>
    <p:extLst>
      <p:ext uri="{BB962C8B-B14F-4D97-AF65-F5344CB8AC3E}">
        <p14:creationId xmlns:p14="http://schemas.microsoft.com/office/powerpoint/2010/main" val="3678769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9D1B94-7093-48DB-9CB4-0195B5071EC1}"/>
              </a:ext>
            </a:extLst>
          </p:cNvPr>
          <p:cNvSpPr>
            <a:spLocks noGrp="1"/>
          </p:cNvSpPr>
          <p:nvPr>
            <p:ph type="title"/>
          </p:nvPr>
        </p:nvSpPr>
        <p:spPr>
          <a:xfrm>
            <a:off x="1060052" y="625252"/>
            <a:ext cx="7023895" cy="1104636"/>
          </a:xfrm>
        </p:spPr>
        <p:txBody>
          <a:bodyPr/>
          <a:lstStyle/>
          <a:p>
            <a:r>
              <a:rPr lang="sv-SE" dirty="0"/>
              <a:t>Hur mycket medel läggs i planen på beslutade ännu ej byggda projekt? </a:t>
            </a:r>
          </a:p>
        </p:txBody>
      </p:sp>
      <p:sp>
        <p:nvSpPr>
          <p:cNvPr id="3" name="Platshållare för innehåll 2">
            <a:extLst>
              <a:ext uri="{FF2B5EF4-FFF2-40B4-BE49-F238E27FC236}">
                <a16:creationId xmlns:a16="http://schemas.microsoft.com/office/drawing/2014/main" id="{60AA1A99-1D02-4AEF-8056-9E508654F0F8}"/>
              </a:ext>
            </a:extLst>
          </p:cNvPr>
          <p:cNvSpPr>
            <a:spLocks noGrp="1"/>
          </p:cNvSpPr>
          <p:nvPr>
            <p:ph idx="1"/>
          </p:nvPr>
        </p:nvSpPr>
        <p:spPr>
          <a:xfrm>
            <a:off x="1060928" y="1633364"/>
            <a:ext cx="7760420" cy="3312368"/>
          </a:xfrm>
        </p:spPr>
        <p:txBody>
          <a:bodyPr>
            <a:noAutofit/>
          </a:bodyPr>
          <a:lstStyle/>
          <a:p>
            <a:pPr marL="0" indent="0">
              <a:lnSpc>
                <a:spcPct val="100000"/>
              </a:lnSpc>
              <a:buNone/>
            </a:pPr>
            <a:endParaRPr lang="sv-SE" sz="2000" dirty="0"/>
          </a:p>
          <a:p>
            <a:pPr marL="0" indent="0">
              <a:lnSpc>
                <a:spcPct val="100000"/>
              </a:lnSpc>
              <a:buNone/>
            </a:pPr>
            <a:r>
              <a:rPr lang="sv-SE" sz="2000" dirty="0"/>
              <a:t>Mycket pengar och en del missnöje bland regionerna till ”Lagt kort ligger”.</a:t>
            </a:r>
          </a:p>
          <a:p>
            <a:pPr marL="0" indent="0">
              <a:lnSpc>
                <a:spcPct val="100000"/>
              </a:lnSpc>
              <a:buNone/>
            </a:pPr>
            <a:r>
              <a:rPr lang="sv-SE" sz="2000" dirty="0"/>
              <a:t>Klimatpolitiska rådet påtalade redan 2019 en möjlig ändring:</a:t>
            </a:r>
          </a:p>
          <a:p>
            <a:pPr marL="342900" lvl="1" indent="0">
              <a:lnSpc>
                <a:spcPct val="100000"/>
              </a:lnSpc>
              <a:buNone/>
            </a:pPr>
            <a:r>
              <a:rPr lang="sv-SE" sz="1850" dirty="0"/>
              <a:t>”Ännu inte påbörjade projekt inom nu gällande investeringsplaner för transportsystemet omprövas.”</a:t>
            </a:r>
          </a:p>
          <a:p>
            <a:pPr marL="0" indent="0">
              <a:lnSpc>
                <a:spcPct val="100000"/>
              </a:lnSpc>
              <a:buNone/>
            </a:pPr>
            <a:endParaRPr lang="sv-SE" sz="2000" dirty="0"/>
          </a:p>
          <a:p>
            <a:pPr marL="0" indent="0">
              <a:lnSpc>
                <a:spcPct val="100000"/>
              </a:lnSpc>
              <a:buNone/>
            </a:pPr>
            <a:r>
              <a:rPr lang="sv-SE" sz="2000" dirty="0"/>
              <a:t>Diskussion</a:t>
            </a:r>
          </a:p>
        </p:txBody>
      </p:sp>
    </p:spTree>
    <p:extLst>
      <p:ext uri="{BB962C8B-B14F-4D97-AF65-F5344CB8AC3E}">
        <p14:creationId xmlns:p14="http://schemas.microsoft.com/office/powerpoint/2010/main" val="1850516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32E6C9-1B7A-4B10-92C4-D4CA30C99D76}"/>
              </a:ext>
            </a:extLst>
          </p:cNvPr>
          <p:cNvSpPr>
            <a:spLocks noGrp="1"/>
          </p:cNvSpPr>
          <p:nvPr>
            <p:ph type="title"/>
          </p:nvPr>
        </p:nvSpPr>
        <p:spPr/>
        <p:txBody>
          <a:bodyPr/>
          <a:lstStyle/>
          <a:p>
            <a:r>
              <a:rPr lang="sv-SE" dirty="0"/>
              <a:t>En otidsenlig samhällsekonomisk modell – bör påpekas? </a:t>
            </a:r>
          </a:p>
        </p:txBody>
      </p:sp>
      <p:sp>
        <p:nvSpPr>
          <p:cNvPr id="3" name="Platshållare för innehåll 2">
            <a:extLst>
              <a:ext uri="{FF2B5EF4-FFF2-40B4-BE49-F238E27FC236}">
                <a16:creationId xmlns:a16="http://schemas.microsoft.com/office/drawing/2014/main" id="{E67EE7A6-117D-45C6-9D29-119BD5903609}"/>
              </a:ext>
            </a:extLst>
          </p:cNvPr>
          <p:cNvSpPr>
            <a:spLocks noGrp="1"/>
          </p:cNvSpPr>
          <p:nvPr>
            <p:ph idx="1"/>
          </p:nvPr>
        </p:nvSpPr>
        <p:spPr/>
        <p:txBody>
          <a:bodyPr>
            <a:normAutofit/>
          </a:bodyPr>
          <a:lstStyle/>
          <a:p>
            <a:pPr marL="0" indent="0">
              <a:buNone/>
            </a:pPr>
            <a:r>
              <a:rPr lang="sv-SE" sz="2000" dirty="0"/>
              <a:t>Sedan förra planomgången har vi fått Klimatlagen. Den föreskriver regeringen i §2 att den ska bedriva ett arbete som:</a:t>
            </a:r>
          </a:p>
          <a:p>
            <a:pPr marL="0" indent="0">
              <a:buNone/>
            </a:pPr>
            <a:r>
              <a:rPr lang="sv-SE" sz="2000" dirty="0"/>
              <a:t>”bidrar till att skydda ekosystemen samt nutida och framtida generationer mot skadliga effekter av klimatförändring”</a:t>
            </a:r>
          </a:p>
          <a:p>
            <a:pPr marL="0" indent="0">
              <a:buNone/>
            </a:pPr>
            <a:endParaRPr lang="sv-SE" sz="2000" dirty="0"/>
          </a:p>
          <a:p>
            <a:pPr marL="0" indent="0">
              <a:buNone/>
            </a:pPr>
            <a:r>
              <a:rPr lang="sv-SE" sz="2000" dirty="0"/>
              <a:t>Diskussion</a:t>
            </a:r>
          </a:p>
        </p:txBody>
      </p:sp>
    </p:spTree>
    <p:extLst>
      <p:ext uri="{BB962C8B-B14F-4D97-AF65-F5344CB8AC3E}">
        <p14:creationId xmlns:p14="http://schemas.microsoft.com/office/powerpoint/2010/main" val="1609129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8FF12B-738C-4B8F-A1A8-4BB4CA2D2845}"/>
              </a:ext>
            </a:extLst>
          </p:cNvPr>
          <p:cNvSpPr>
            <a:spLocks noGrp="1"/>
          </p:cNvSpPr>
          <p:nvPr>
            <p:ph type="title"/>
          </p:nvPr>
        </p:nvSpPr>
        <p:spPr>
          <a:xfrm>
            <a:off x="1297304" y="481236"/>
            <a:ext cx="6843677" cy="576064"/>
          </a:xfrm>
        </p:spPr>
        <p:txBody>
          <a:bodyPr>
            <a:normAutofit fontScale="90000"/>
          </a:bodyPr>
          <a:lstStyle/>
          <a:p>
            <a:r>
              <a:rPr lang="sv-SE" dirty="0"/>
              <a:t>Strategiska miljöbedömningen MB kap 6</a:t>
            </a:r>
            <a:br>
              <a:rPr lang="sv-SE" dirty="0"/>
            </a:br>
            <a:r>
              <a:rPr lang="sv-SE" dirty="0"/>
              <a:t>- </a:t>
            </a:r>
            <a:r>
              <a:rPr lang="sv-SE" sz="1600" dirty="0"/>
              <a:t>sist men inte minst – följer planen Miljöbalkens bestämmelser?</a:t>
            </a:r>
            <a:br>
              <a:rPr lang="sv-SE" sz="2000" dirty="0"/>
            </a:br>
            <a:endParaRPr lang="sv-SE" dirty="0"/>
          </a:p>
        </p:txBody>
      </p:sp>
      <p:sp>
        <p:nvSpPr>
          <p:cNvPr id="3" name="Platshållare för innehåll 2">
            <a:extLst>
              <a:ext uri="{FF2B5EF4-FFF2-40B4-BE49-F238E27FC236}">
                <a16:creationId xmlns:a16="http://schemas.microsoft.com/office/drawing/2014/main" id="{F910BE6B-44F7-48FC-9821-53975FFC4E98}"/>
              </a:ext>
            </a:extLst>
          </p:cNvPr>
          <p:cNvSpPr>
            <a:spLocks noGrp="1"/>
          </p:cNvSpPr>
          <p:nvPr>
            <p:ph idx="1"/>
          </p:nvPr>
        </p:nvSpPr>
        <p:spPr>
          <a:xfrm>
            <a:off x="1297304" y="1273324"/>
            <a:ext cx="7307144" cy="3240360"/>
          </a:xfrm>
        </p:spPr>
        <p:txBody>
          <a:bodyPr>
            <a:normAutofit fontScale="32500" lnSpcReduction="20000"/>
          </a:bodyPr>
          <a:lstStyle/>
          <a:p>
            <a:pPr marL="0" indent="0">
              <a:buNone/>
            </a:pPr>
            <a:r>
              <a:rPr lang="sv-SE" sz="7200" dirty="0">
                <a:latin typeface="+mn-lt"/>
              </a:rPr>
              <a:t>• Är miljöbedömningen integrerad på riktigt, dvs har den fått påverka planen?</a:t>
            </a:r>
          </a:p>
          <a:p>
            <a:pPr marL="0" indent="0">
              <a:lnSpc>
                <a:spcPct val="100000"/>
              </a:lnSpc>
              <a:buNone/>
            </a:pPr>
            <a:r>
              <a:rPr lang="sv-SE" sz="7200" dirty="0">
                <a:latin typeface="+mn-lt"/>
              </a:rPr>
              <a:t>• </a:t>
            </a:r>
            <a:r>
              <a:rPr lang="sv-SE" sz="7100" dirty="0">
                <a:latin typeface="+mn-lt"/>
              </a:rPr>
              <a:t>Redovisas alternativ på ett bra sätt? - relevanta alternativ ska identifieras, beskrivas och bedömas </a:t>
            </a:r>
          </a:p>
          <a:p>
            <a:pPr marL="0" indent="0">
              <a:lnSpc>
                <a:spcPct val="100000"/>
              </a:lnSpc>
              <a:buNone/>
            </a:pPr>
            <a:r>
              <a:rPr lang="sv-SE" sz="7100" dirty="0">
                <a:latin typeface="+mn-lt"/>
              </a:rPr>
              <a:t>• Finns kopplingar till övrig samhällsplanering</a:t>
            </a:r>
            <a:r>
              <a:rPr lang="sv-SE" sz="7200" dirty="0">
                <a:latin typeface="+mn-lt"/>
              </a:rPr>
              <a:t>?</a:t>
            </a:r>
          </a:p>
          <a:p>
            <a:pPr marL="0" indent="0">
              <a:buNone/>
            </a:pPr>
            <a:r>
              <a:rPr lang="sv-SE" sz="7200" dirty="0">
                <a:latin typeface="+mn-lt"/>
              </a:rPr>
              <a:t>• Är bedömningarna rimliga?</a:t>
            </a:r>
          </a:p>
          <a:p>
            <a:pPr marL="0" indent="0">
              <a:buNone/>
            </a:pPr>
            <a:r>
              <a:rPr lang="sv-SE" sz="7200" dirty="0">
                <a:latin typeface="+mn-lt"/>
              </a:rPr>
              <a:t>• Räknas nyttor hem som man inte styr över?</a:t>
            </a:r>
          </a:p>
          <a:p>
            <a:pPr marL="0" indent="0">
              <a:buNone/>
            </a:pPr>
            <a:endParaRPr lang="sv-SE" sz="7200" dirty="0">
              <a:latin typeface="+mn-lt"/>
            </a:endParaRPr>
          </a:p>
          <a:p>
            <a:pPr marL="0" indent="0">
              <a:buNone/>
            </a:pPr>
            <a:r>
              <a:rPr lang="sv-SE" sz="7200" dirty="0">
                <a:latin typeface="+mn-lt"/>
              </a:rPr>
              <a:t>Diskussion</a:t>
            </a:r>
          </a:p>
        </p:txBody>
      </p:sp>
    </p:spTree>
    <p:extLst>
      <p:ext uri="{BB962C8B-B14F-4D97-AF65-F5344CB8AC3E}">
        <p14:creationId xmlns:p14="http://schemas.microsoft.com/office/powerpoint/2010/main" val="4242340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4711B9-4E38-410A-A14C-65065BEE1A49}"/>
              </a:ext>
            </a:extLst>
          </p:cNvPr>
          <p:cNvSpPr>
            <a:spLocks noGrp="1"/>
          </p:cNvSpPr>
          <p:nvPr>
            <p:ph type="title"/>
          </p:nvPr>
        </p:nvSpPr>
        <p:spPr/>
        <p:txBody>
          <a:bodyPr/>
          <a:lstStyle/>
          <a:p>
            <a:r>
              <a:rPr lang="sv-SE" dirty="0"/>
              <a:t>Avslutning</a:t>
            </a:r>
          </a:p>
        </p:txBody>
      </p:sp>
      <p:sp>
        <p:nvSpPr>
          <p:cNvPr id="3" name="Platshållare för innehåll 2">
            <a:extLst>
              <a:ext uri="{FF2B5EF4-FFF2-40B4-BE49-F238E27FC236}">
                <a16:creationId xmlns:a16="http://schemas.microsoft.com/office/drawing/2014/main" id="{68AEA8EC-3637-4668-B7D8-1D7DC2FF0D10}"/>
              </a:ext>
            </a:extLst>
          </p:cNvPr>
          <p:cNvSpPr>
            <a:spLocks noGrp="1"/>
          </p:cNvSpPr>
          <p:nvPr>
            <p:ph idx="1"/>
          </p:nvPr>
        </p:nvSpPr>
        <p:spPr>
          <a:xfrm>
            <a:off x="1402177" y="985293"/>
            <a:ext cx="6549391" cy="3559000"/>
          </a:xfrm>
        </p:spPr>
        <p:txBody>
          <a:bodyPr>
            <a:normAutofit/>
          </a:bodyPr>
          <a:lstStyle/>
          <a:p>
            <a:pPr marL="0" indent="0">
              <a:buNone/>
            </a:pPr>
            <a:endParaRPr lang="sv-SE" sz="1800" dirty="0"/>
          </a:p>
          <a:p>
            <a:pPr marL="0" indent="0">
              <a:buNone/>
            </a:pPr>
            <a:r>
              <a:rPr lang="sv-SE" sz="1800" dirty="0"/>
              <a:t>Kom ihåg - material på RUS hemsida, t ex</a:t>
            </a:r>
          </a:p>
          <a:p>
            <a:r>
              <a:rPr lang="sv-SE" sz="1800" dirty="0"/>
              <a:t>Rapporten: Hur kan vi göra länsplanerna mer klimatsmarta?</a:t>
            </a:r>
          </a:p>
          <a:p>
            <a:r>
              <a:rPr lang="sv-SE" sz="1800" dirty="0"/>
              <a:t>Skypemötet om Samhällsekonomiska analyser 27 april m </a:t>
            </a:r>
            <a:r>
              <a:rPr lang="sv-SE" sz="1800" dirty="0" err="1"/>
              <a:t>fl</a:t>
            </a:r>
            <a:endParaRPr lang="sv-SE" sz="1800" dirty="0"/>
          </a:p>
          <a:p>
            <a:r>
              <a:rPr lang="sv-SE" sz="1800" dirty="0"/>
              <a:t>Filmer och material från </a:t>
            </a:r>
            <a:r>
              <a:rPr lang="sv-SE" sz="1800" dirty="0" err="1"/>
              <a:t>ws</a:t>
            </a:r>
            <a:r>
              <a:rPr lang="sv-SE" sz="1800" dirty="0"/>
              <a:t> i jan/feb</a:t>
            </a:r>
          </a:p>
          <a:p>
            <a:pPr marL="0" indent="0">
              <a:buNone/>
            </a:pPr>
            <a:endParaRPr lang="sv-SE" sz="1800" dirty="0"/>
          </a:p>
          <a:p>
            <a:pPr marL="0" indent="0">
              <a:buNone/>
            </a:pPr>
            <a:r>
              <a:rPr lang="sv-SE" sz="1800" dirty="0"/>
              <a:t>Dela remissutkast på RUS arbetsyta?</a:t>
            </a:r>
          </a:p>
          <a:p>
            <a:pPr marL="0" indent="0">
              <a:buNone/>
            </a:pPr>
            <a:r>
              <a:rPr lang="sv-SE" sz="1800" dirty="0"/>
              <a:t>Ett möte till?</a:t>
            </a:r>
          </a:p>
        </p:txBody>
      </p:sp>
    </p:spTree>
    <p:extLst>
      <p:ext uri="{BB962C8B-B14F-4D97-AF65-F5344CB8AC3E}">
        <p14:creationId xmlns:p14="http://schemas.microsoft.com/office/powerpoint/2010/main" val="475523506"/>
      </p:ext>
    </p:extLst>
  </p:cSld>
  <p:clrMapOvr>
    <a:masterClrMapping/>
  </p:clrMapOvr>
</p:sld>
</file>

<file path=ppt/theme/theme1.xml><?xml version="1.0" encoding="utf-8"?>
<a:theme xmlns:a="http://schemas.openxmlformats.org/drawingml/2006/main" name="1_Anpassad formgivning">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olna_Stad_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Tina2 [Skrivskyddad]" id="{3B0DAD09-A379-4A65-9D1E-6C376CAA1BDD}" vid="{5651DFC9-CD59-4028-ACC3-D27A800D29D6}"/>
    </a:ext>
  </a:extLst>
</a:theme>
</file>

<file path=ppt/theme/theme2.xml><?xml version="1.0" encoding="utf-8"?>
<a:theme xmlns:a="http://schemas.openxmlformats.org/drawingml/2006/main" name="2_Anpassad formgivning">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olna_Stad_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Tina2 [Skrivskyddad]" id="{3B0DAD09-A379-4A65-9D1E-6C376CAA1BDD}" vid="{5651DFC9-CD59-4028-ACC3-D27A800D29D6}"/>
    </a:ext>
  </a:extLst>
</a:theme>
</file>

<file path=ppt/theme/theme3.xml><?xml version="1.0" encoding="utf-8"?>
<a:theme xmlns:a="http://schemas.openxmlformats.org/drawingml/2006/main" name="2_Office-tema">
  <a:themeElements>
    <a:clrScheme name="Nacka, ny version">
      <a:dk1>
        <a:sysClr val="windowText" lastClr="000000"/>
      </a:dk1>
      <a:lt1>
        <a:sysClr val="window" lastClr="FFFFFF"/>
      </a:lt1>
      <a:dk2>
        <a:srgbClr val="0F65B8"/>
      </a:dk2>
      <a:lt2>
        <a:srgbClr val="EEECE1"/>
      </a:lt2>
      <a:accent1>
        <a:srgbClr val="97AC1E"/>
      </a:accent1>
      <a:accent2>
        <a:srgbClr val="83449D"/>
      </a:accent2>
      <a:accent3>
        <a:srgbClr val="F07717"/>
      </a:accent3>
      <a:accent4>
        <a:srgbClr val="0F65B8"/>
      </a:accent4>
      <a:accent5>
        <a:srgbClr val="C0DE3D"/>
      </a:accent5>
      <a:accent6>
        <a:srgbClr val="BD0012"/>
      </a:accent6>
      <a:hlink>
        <a:srgbClr val="0F65B8"/>
      </a:hlink>
      <a:folHlink>
        <a:srgbClr val="BD001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lnSpc>
            <a:spcPts val="4000"/>
          </a:lnSpc>
          <a:defRPr sz="2400" kern="0" dirty="0" err="1">
            <a:latin typeface="Gill Sans MT"/>
          </a:defRPr>
        </a:defPPr>
      </a:lstStyle>
    </a:txDef>
  </a:objectDefaults>
  <a:extraClrSchemeLst/>
</a:theme>
</file>

<file path=ppt/theme/theme4.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potx" id="{374E4BFD-B0CA-4F44-B207-1EEAFD4F4500}" vid="{034EB35C-F184-417E-BA9C-AE35DD1716BB}"/>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5714</TotalTime>
  <Words>1442</Words>
  <Application>Microsoft Office PowerPoint</Application>
  <PresentationFormat>Bildspel på skärmen (16:10)</PresentationFormat>
  <Paragraphs>141</Paragraphs>
  <Slides>10</Slides>
  <Notes>10</Notes>
  <HiddenSlides>0</HiddenSlides>
  <MMClips>0</MMClips>
  <ScaleCrop>false</ScaleCrop>
  <HeadingPairs>
    <vt:vector size="6" baseType="variant">
      <vt:variant>
        <vt:lpstr>Använt teckensnitt</vt:lpstr>
      </vt:variant>
      <vt:variant>
        <vt:i4>5</vt:i4>
      </vt:variant>
      <vt:variant>
        <vt:lpstr>Tema</vt:lpstr>
      </vt:variant>
      <vt:variant>
        <vt:i4>5</vt:i4>
      </vt:variant>
      <vt:variant>
        <vt:lpstr>Bildrubriker</vt:lpstr>
      </vt:variant>
      <vt:variant>
        <vt:i4>10</vt:i4>
      </vt:variant>
    </vt:vector>
  </HeadingPairs>
  <TitlesOfParts>
    <vt:vector size="20" baseType="lpstr">
      <vt:lpstr>Arial</vt:lpstr>
      <vt:lpstr>Calibri</vt:lpstr>
      <vt:lpstr>Calibri Light</vt:lpstr>
      <vt:lpstr>Courier New</vt:lpstr>
      <vt:lpstr>Gill Sans MT</vt:lpstr>
      <vt:lpstr>1_Anpassad formgivning</vt:lpstr>
      <vt:lpstr>2_Anpassad formgivning</vt:lpstr>
      <vt:lpstr>2_Office-tema</vt:lpstr>
      <vt:lpstr>Anpassad formgivning</vt:lpstr>
      <vt:lpstr>Office-tema</vt:lpstr>
      <vt:lpstr>Klimatsmarta länstransportplaner och samhällsplanering 3.0 </vt:lpstr>
      <vt:lpstr>Välkomna!  </vt:lpstr>
      <vt:lpstr>Tidplan för processen till färdiga planer </vt:lpstr>
      <vt:lpstr>Hur förhåller sig planen transporteffektivitet? </vt:lpstr>
      <vt:lpstr>Hur förhåller sig planen till klimatmålet? </vt:lpstr>
      <vt:lpstr>Hur mycket medel läggs i planen på beslutade ännu ej byggda projekt? </vt:lpstr>
      <vt:lpstr>En otidsenlig samhällsekonomisk modell – bör påpekas? </vt:lpstr>
      <vt:lpstr>Strategiska miljöbedömningen MB kap 6 - sist men inte minst – följer planen Miljöbalkens bestämmelser? </vt:lpstr>
      <vt:lpstr>Avslutning</vt:lpstr>
      <vt:lpstr>Tack för idag!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Frisk luft</dc:title>
  <dc:creator>Nielsen Birgit</dc:creator>
  <cp:lastModifiedBy>Martinsson Julia</cp:lastModifiedBy>
  <cp:revision>148</cp:revision>
  <cp:lastPrinted>2020-10-16T10:42:46Z</cp:lastPrinted>
  <dcterms:created xsi:type="dcterms:W3CDTF">2020-09-23T09:01:47Z</dcterms:created>
  <dcterms:modified xsi:type="dcterms:W3CDTF">2021-11-19T09:47:14Z</dcterms:modified>
</cp:coreProperties>
</file>